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amp;ehk=U30lgrysSbCXnyW6cXJOWw&amp;r=0&amp;pid=OfficeInsert"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Lst>
  <p:notesMasterIdLst>
    <p:notesMasterId r:id="rId39"/>
  </p:notesMasterIdLst>
  <p:sldIdLst>
    <p:sldId id="299" r:id="rId3"/>
    <p:sldId id="256" r:id="rId4"/>
    <p:sldId id="286" r:id="rId5"/>
    <p:sldId id="291" r:id="rId6"/>
    <p:sldId id="294" r:id="rId7"/>
    <p:sldId id="260" r:id="rId8"/>
    <p:sldId id="293" r:id="rId9"/>
    <p:sldId id="295" r:id="rId10"/>
    <p:sldId id="289" r:id="rId11"/>
    <p:sldId id="258" r:id="rId12"/>
    <p:sldId id="297" r:id="rId13"/>
    <p:sldId id="274" r:id="rId14"/>
    <p:sldId id="275" r:id="rId15"/>
    <p:sldId id="278" r:id="rId16"/>
    <p:sldId id="296" r:id="rId17"/>
    <p:sldId id="279" r:id="rId18"/>
    <p:sldId id="290" r:id="rId19"/>
    <p:sldId id="257" r:id="rId20"/>
    <p:sldId id="288" r:id="rId21"/>
    <p:sldId id="259" r:id="rId22"/>
    <p:sldId id="263" r:id="rId23"/>
    <p:sldId id="298" r:id="rId24"/>
    <p:sldId id="264" r:id="rId25"/>
    <p:sldId id="266" r:id="rId26"/>
    <p:sldId id="269" r:id="rId27"/>
    <p:sldId id="270" r:id="rId28"/>
    <p:sldId id="268" r:id="rId29"/>
    <p:sldId id="292" r:id="rId30"/>
    <p:sldId id="280" r:id="rId31"/>
    <p:sldId id="281" r:id="rId32"/>
    <p:sldId id="285" r:id="rId33"/>
    <p:sldId id="273" r:id="rId34"/>
    <p:sldId id="272" r:id="rId35"/>
    <p:sldId id="287" r:id="rId36"/>
    <p:sldId id="284" r:id="rId37"/>
    <p:sldId id="27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3" autoAdjust="0"/>
    <p:restoredTop sz="86417" autoAdjust="0"/>
  </p:normalViewPr>
  <p:slideViewPr>
    <p:cSldViewPr snapToGrid="0">
      <p:cViewPr varScale="1">
        <p:scale>
          <a:sx n="99" d="100"/>
          <a:sy n="99" d="100"/>
        </p:scale>
        <p:origin x="234" y="78"/>
      </p:cViewPr>
      <p:guideLst/>
    </p:cSldViewPr>
  </p:slideViewPr>
  <p:outlineViewPr>
    <p:cViewPr>
      <p:scale>
        <a:sx n="75" d="100"/>
        <a:sy n="75" d="100"/>
      </p:scale>
      <p:origin x="0" y="0"/>
    </p:cViewPr>
  </p:outlin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9D24A2-985B-42B2-9C87-3AD5B087A47D}" type="doc">
      <dgm:prSet loTypeId="urn:microsoft.com/office/officeart/2005/8/layout/pyramid1" loCatId="pyramid" qsTypeId="urn:microsoft.com/office/officeart/2005/8/quickstyle/simple1" qsCatId="simple" csTypeId="urn:microsoft.com/office/officeart/2005/8/colors/accent1_3" csCatId="accent1" phldr="1"/>
      <dgm:spPr/>
    </dgm:pt>
    <dgm:pt modelId="{F6D8A01F-FC5B-4754-9887-743B56A33C33}">
      <dgm:prSet phldrT="[Text]"/>
      <dgm:spPr/>
      <dgm:t>
        <a:bodyPr/>
        <a:lstStyle/>
        <a:p>
          <a:r>
            <a:rPr lang="en-US" dirty="0"/>
            <a:t>Compile</a:t>
          </a:r>
        </a:p>
      </dgm:t>
    </dgm:pt>
    <dgm:pt modelId="{010E0775-804D-4AEA-9E92-ED110083DB63}" type="parTrans" cxnId="{B5BE07C3-1BEA-47D6-9336-9005BD664E1D}">
      <dgm:prSet/>
      <dgm:spPr/>
      <dgm:t>
        <a:bodyPr/>
        <a:lstStyle/>
        <a:p>
          <a:endParaRPr lang="en-US"/>
        </a:p>
      </dgm:t>
    </dgm:pt>
    <dgm:pt modelId="{9A5D8922-37BD-49B5-8F06-DB9032E45B61}" type="sibTrans" cxnId="{B5BE07C3-1BEA-47D6-9336-9005BD664E1D}">
      <dgm:prSet/>
      <dgm:spPr/>
      <dgm:t>
        <a:bodyPr/>
        <a:lstStyle/>
        <a:p>
          <a:endParaRPr lang="en-US"/>
        </a:p>
      </dgm:t>
    </dgm:pt>
    <dgm:pt modelId="{9687BED7-55DD-49EB-8A1E-682D3F4259D0}">
      <dgm:prSet phldrT="[Text]"/>
      <dgm:spPr/>
      <dgm:t>
        <a:bodyPr/>
        <a:lstStyle/>
        <a:p>
          <a:r>
            <a:rPr lang="en-US" dirty="0"/>
            <a:t>Unit Test</a:t>
          </a:r>
        </a:p>
      </dgm:t>
    </dgm:pt>
    <dgm:pt modelId="{4F073D3E-9DB1-4FF3-AD51-DAF9082FB4B7}" type="parTrans" cxnId="{D81CD9AA-9455-4DDE-95BD-E9B1F12A98A7}">
      <dgm:prSet/>
      <dgm:spPr/>
      <dgm:t>
        <a:bodyPr/>
        <a:lstStyle/>
        <a:p>
          <a:endParaRPr lang="en-US"/>
        </a:p>
      </dgm:t>
    </dgm:pt>
    <dgm:pt modelId="{B6195EAE-F87A-4E50-8333-CEDE7A04F637}" type="sibTrans" cxnId="{D81CD9AA-9455-4DDE-95BD-E9B1F12A98A7}">
      <dgm:prSet/>
      <dgm:spPr/>
      <dgm:t>
        <a:bodyPr/>
        <a:lstStyle/>
        <a:p>
          <a:endParaRPr lang="en-US"/>
        </a:p>
      </dgm:t>
    </dgm:pt>
    <dgm:pt modelId="{1796A5A4-6266-416A-988B-B1CE41BBF944}">
      <dgm:prSet phldrT="[Text]"/>
      <dgm:spPr/>
      <dgm:t>
        <a:bodyPr/>
        <a:lstStyle/>
        <a:p>
          <a:r>
            <a:rPr lang="en-US" dirty="0"/>
            <a:t>Static Analysis</a:t>
          </a:r>
        </a:p>
      </dgm:t>
    </dgm:pt>
    <dgm:pt modelId="{F1056205-D2DF-43D5-8836-C63AC2CC324F}" type="parTrans" cxnId="{645EAB60-AD85-4B3F-89AE-2F8D6A1EC0AC}">
      <dgm:prSet/>
      <dgm:spPr/>
      <dgm:t>
        <a:bodyPr/>
        <a:lstStyle/>
        <a:p>
          <a:endParaRPr lang="en-US"/>
        </a:p>
      </dgm:t>
    </dgm:pt>
    <dgm:pt modelId="{6B3DFCA1-D503-4833-A8D3-24D9B2592BCC}" type="sibTrans" cxnId="{645EAB60-AD85-4B3F-89AE-2F8D6A1EC0AC}">
      <dgm:prSet/>
      <dgm:spPr/>
      <dgm:t>
        <a:bodyPr/>
        <a:lstStyle/>
        <a:p>
          <a:endParaRPr lang="en-US"/>
        </a:p>
      </dgm:t>
    </dgm:pt>
    <dgm:pt modelId="{C466C3DC-9DB9-4D44-AE45-BC8F077DF425}">
      <dgm:prSet phldrT="[Text]"/>
      <dgm:spPr/>
      <dgm:t>
        <a:bodyPr/>
        <a:lstStyle/>
        <a:p>
          <a:r>
            <a:rPr lang="en-US" dirty="0"/>
            <a:t>Peer Reviews</a:t>
          </a:r>
        </a:p>
      </dgm:t>
    </dgm:pt>
    <dgm:pt modelId="{577EEA8A-DBF1-4808-9BAB-98D2AC9C10AC}" type="parTrans" cxnId="{C4FD46E3-EB11-42A8-AC4F-BF826EBFCFF5}">
      <dgm:prSet/>
      <dgm:spPr/>
      <dgm:t>
        <a:bodyPr/>
        <a:lstStyle/>
        <a:p>
          <a:endParaRPr lang="en-US"/>
        </a:p>
      </dgm:t>
    </dgm:pt>
    <dgm:pt modelId="{1CDC28F4-3C3D-4323-929D-3E4AD2E72243}" type="sibTrans" cxnId="{C4FD46E3-EB11-42A8-AC4F-BF826EBFCFF5}">
      <dgm:prSet/>
      <dgm:spPr/>
      <dgm:t>
        <a:bodyPr/>
        <a:lstStyle/>
        <a:p>
          <a:endParaRPr lang="en-US"/>
        </a:p>
      </dgm:t>
    </dgm:pt>
    <dgm:pt modelId="{85C4143C-4F11-4F15-8B42-19E2C79B3665}">
      <dgm:prSet phldrT="[Text]"/>
      <dgm:spPr/>
      <dgm:t>
        <a:bodyPr/>
        <a:lstStyle/>
        <a:p>
          <a:r>
            <a:rPr lang="en-US" dirty="0"/>
            <a:t>Trend Analysis</a:t>
          </a:r>
        </a:p>
      </dgm:t>
    </dgm:pt>
    <dgm:pt modelId="{D5439F1F-C68A-46DF-9255-E5BC265D33A6}" type="parTrans" cxnId="{0C671669-0859-434C-B5FF-F761E8246EFB}">
      <dgm:prSet/>
      <dgm:spPr/>
      <dgm:t>
        <a:bodyPr/>
        <a:lstStyle/>
        <a:p>
          <a:endParaRPr lang="en-US"/>
        </a:p>
      </dgm:t>
    </dgm:pt>
    <dgm:pt modelId="{2DD2FE68-DE86-4E3E-951A-8EC098054800}" type="sibTrans" cxnId="{0C671669-0859-434C-B5FF-F761E8246EFB}">
      <dgm:prSet/>
      <dgm:spPr/>
      <dgm:t>
        <a:bodyPr/>
        <a:lstStyle/>
        <a:p>
          <a:endParaRPr lang="en-US"/>
        </a:p>
      </dgm:t>
    </dgm:pt>
    <dgm:pt modelId="{89BC7540-5541-4821-9830-2D348340D26E}">
      <dgm:prSet phldrT="[Text]"/>
      <dgm:spPr/>
      <dgm:t>
        <a:bodyPr/>
        <a:lstStyle/>
        <a:p>
          <a:r>
            <a:rPr lang="en-US" dirty="0"/>
            <a:t>CI/CD</a:t>
          </a:r>
        </a:p>
      </dgm:t>
    </dgm:pt>
    <dgm:pt modelId="{26A9D89C-A7D6-4CBB-B366-9320BD4D0788}" type="parTrans" cxnId="{4E17CE3D-C666-43FF-B90C-7949B3DCC6BB}">
      <dgm:prSet/>
      <dgm:spPr/>
      <dgm:t>
        <a:bodyPr/>
        <a:lstStyle/>
        <a:p>
          <a:endParaRPr lang="en-US"/>
        </a:p>
      </dgm:t>
    </dgm:pt>
    <dgm:pt modelId="{5225F270-197C-412E-8952-AA55B833A9E3}" type="sibTrans" cxnId="{4E17CE3D-C666-43FF-B90C-7949B3DCC6BB}">
      <dgm:prSet/>
      <dgm:spPr/>
      <dgm:t>
        <a:bodyPr/>
        <a:lstStyle/>
        <a:p>
          <a:endParaRPr lang="en-US"/>
        </a:p>
      </dgm:t>
    </dgm:pt>
    <dgm:pt modelId="{D2CDBFC2-CAF5-431C-B56C-924241379314}">
      <dgm:prSet phldrT="[Text]"/>
      <dgm:spPr/>
      <dgm:t>
        <a:bodyPr/>
        <a:lstStyle/>
        <a:p>
          <a:r>
            <a:rPr lang="en-US" dirty="0"/>
            <a:t>Style Guide</a:t>
          </a:r>
        </a:p>
      </dgm:t>
    </dgm:pt>
    <dgm:pt modelId="{00273C6C-7E28-4739-BABD-936BB6054F08}" type="parTrans" cxnId="{6A86CAB4-2E10-4642-A1A4-4D17CEFBEF15}">
      <dgm:prSet/>
      <dgm:spPr/>
      <dgm:t>
        <a:bodyPr/>
        <a:lstStyle/>
        <a:p>
          <a:endParaRPr lang="en-US"/>
        </a:p>
      </dgm:t>
    </dgm:pt>
    <dgm:pt modelId="{08A6149A-6125-42D6-B297-1FBF10472467}" type="sibTrans" cxnId="{6A86CAB4-2E10-4642-A1A4-4D17CEFBEF15}">
      <dgm:prSet/>
      <dgm:spPr/>
      <dgm:t>
        <a:bodyPr/>
        <a:lstStyle/>
        <a:p>
          <a:endParaRPr lang="en-US"/>
        </a:p>
      </dgm:t>
    </dgm:pt>
    <dgm:pt modelId="{0AEC4512-F64D-4A08-8357-DA9EF14C4674}" type="pres">
      <dgm:prSet presAssocID="{3E9D24A2-985B-42B2-9C87-3AD5B087A47D}" presName="Name0" presStyleCnt="0">
        <dgm:presLayoutVars>
          <dgm:dir/>
          <dgm:animLvl val="lvl"/>
          <dgm:resizeHandles val="exact"/>
        </dgm:presLayoutVars>
      </dgm:prSet>
      <dgm:spPr/>
    </dgm:pt>
    <dgm:pt modelId="{07AA65B7-8BE6-4A29-8F61-FCA9FCF92FB9}" type="pres">
      <dgm:prSet presAssocID="{F6D8A01F-FC5B-4754-9887-743B56A33C33}" presName="Name8" presStyleCnt="0"/>
      <dgm:spPr/>
    </dgm:pt>
    <dgm:pt modelId="{24255F06-3940-41D6-9A5F-53A6C27901C4}" type="pres">
      <dgm:prSet presAssocID="{F6D8A01F-FC5B-4754-9887-743B56A33C33}" presName="level" presStyleLbl="node1" presStyleIdx="0" presStyleCnt="7" custScaleY="511033">
        <dgm:presLayoutVars>
          <dgm:chMax val="1"/>
          <dgm:bulletEnabled val="1"/>
        </dgm:presLayoutVars>
      </dgm:prSet>
      <dgm:spPr/>
    </dgm:pt>
    <dgm:pt modelId="{0920E3C5-4A57-4694-98AA-65247B34AB7B}" type="pres">
      <dgm:prSet presAssocID="{F6D8A01F-FC5B-4754-9887-743B56A33C33}" presName="levelTx" presStyleLbl="revTx" presStyleIdx="0" presStyleCnt="0">
        <dgm:presLayoutVars>
          <dgm:chMax val="1"/>
          <dgm:bulletEnabled val="1"/>
        </dgm:presLayoutVars>
      </dgm:prSet>
      <dgm:spPr/>
    </dgm:pt>
    <dgm:pt modelId="{7DFC4494-6D75-45B5-BF12-EC88A7EA3976}" type="pres">
      <dgm:prSet presAssocID="{9687BED7-55DD-49EB-8A1E-682D3F4259D0}" presName="Name8" presStyleCnt="0"/>
      <dgm:spPr/>
    </dgm:pt>
    <dgm:pt modelId="{96125032-6AA4-492F-A9BD-CCAB73169142}" type="pres">
      <dgm:prSet presAssocID="{9687BED7-55DD-49EB-8A1E-682D3F4259D0}" presName="level" presStyleLbl="node1" presStyleIdx="1" presStyleCnt="7">
        <dgm:presLayoutVars>
          <dgm:chMax val="1"/>
          <dgm:bulletEnabled val="1"/>
        </dgm:presLayoutVars>
      </dgm:prSet>
      <dgm:spPr/>
    </dgm:pt>
    <dgm:pt modelId="{9AC8F4CE-B24D-4844-95CC-D2E0BF43BDE4}" type="pres">
      <dgm:prSet presAssocID="{9687BED7-55DD-49EB-8A1E-682D3F4259D0}" presName="levelTx" presStyleLbl="revTx" presStyleIdx="0" presStyleCnt="0">
        <dgm:presLayoutVars>
          <dgm:chMax val="1"/>
          <dgm:bulletEnabled val="1"/>
        </dgm:presLayoutVars>
      </dgm:prSet>
      <dgm:spPr/>
    </dgm:pt>
    <dgm:pt modelId="{5C0D6EFA-FEDE-405E-A127-26FAE4030008}" type="pres">
      <dgm:prSet presAssocID="{D2CDBFC2-CAF5-431C-B56C-924241379314}" presName="Name8" presStyleCnt="0"/>
      <dgm:spPr/>
    </dgm:pt>
    <dgm:pt modelId="{B9654B10-811D-4E7A-83D7-9870C239F9B8}" type="pres">
      <dgm:prSet presAssocID="{D2CDBFC2-CAF5-431C-B56C-924241379314}" presName="level" presStyleLbl="node1" presStyleIdx="2" presStyleCnt="7">
        <dgm:presLayoutVars>
          <dgm:chMax val="1"/>
          <dgm:bulletEnabled val="1"/>
        </dgm:presLayoutVars>
      </dgm:prSet>
      <dgm:spPr/>
    </dgm:pt>
    <dgm:pt modelId="{9CC5A460-555D-466E-8DC0-A54FC067DB20}" type="pres">
      <dgm:prSet presAssocID="{D2CDBFC2-CAF5-431C-B56C-924241379314}" presName="levelTx" presStyleLbl="revTx" presStyleIdx="0" presStyleCnt="0">
        <dgm:presLayoutVars>
          <dgm:chMax val="1"/>
          <dgm:bulletEnabled val="1"/>
        </dgm:presLayoutVars>
      </dgm:prSet>
      <dgm:spPr/>
    </dgm:pt>
    <dgm:pt modelId="{657F2A32-FB82-4671-BDF1-B6D7FC7D620D}" type="pres">
      <dgm:prSet presAssocID="{1796A5A4-6266-416A-988B-B1CE41BBF944}" presName="Name8" presStyleCnt="0"/>
      <dgm:spPr/>
    </dgm:pt>
    <dgm:pt modelId="{946D49E7-FCCE-4111-B1FC-E3ACCCBE918F}" type="pres">
      <dgm:prSet presAssocID="{1796A5A4-6266-416A-988B-B1CE41BBF944}" presName="level" presStyleLbl="node1" presStyleIdx="3" presStyleCnt="7">
        <dgm:presLayoutVars>
          <dgm:chMax val="1"/>
          <dgm:bulletEnabled val="1"/>
        </dgm:presLayoutVars>
      </dgm:prSet>
      <dgm:spPr/>
    </dgm:pt>
    <dgm:pt modelId="{21D35E5B-1356-4C62-8603-BFECE49F19A6}" type="pres">
      <dgm:prSet presAssocID="{1796A5A4-6266-416A-988B-B1CE41BBF944}" presName="levelTx" presStyleLbl="revTx" presStyleIdx="0" presStyleCnt="0">
        <dgm:presLayoutVars>
          <dgm:chMax val="1"/>
          <dgm:bulletEnabled val="1"/>
        </dgm:presLayoutVars>
      </dgm:prSet>
      <dgm:spPr/>
    </dgm:pt>
    <dgm:pt modelId="{2D33F5A5-ACA4-4DFA-916A-DF192A7A426A}" type="pres">
      <dgm:prSet presAssocID="{C466C3DC-9DB9-4D44-AE45-BC8F077DF425}" presName="Name8" presStyleCnt="0"/>
      <dgm:spPr/>
    </dgm:pt>
    <dgm:pt modelId="{47E3EB6A-09FE-480E-8787-9E253ADEC768}" type="pres">
      <dgm:prSet presAssocID="{C466C3DC-9DB9-4D44-AE45-BC8F077DF425}" presName="level" presStyleLbl="node1" presStyleIdx="4" presStyleCnt="7">
        <dgm:presLayoutVars>
          <dgm:chMax val="1"/>
          <dgm:bulletEnabled val="1"/>
        </dgm:presLayoutVars>
      </dgm:prSet>
      <dgm:spPr/>
    </dgm:pt>
    <dgm:pt modelId="{CDEA588D-039A-493E-BFCA-FA208FC8E3E7}" type="pres">
      <dgm:prSet presAssocID="{C466C3DC-9DB9-4D44-AE45-BC8F077DF425}" presName="levelTx" presStyleLbl="revTx" presStyleIdx="0" presStyleCnt="0">
        <dgm:presLayoutVars>
          <dgm:chMax val="1"/>
          <dgm:bulletEnabled val="1"/>
        </dgm:presLayoutVars>
      </dgm:prSet>
      <dgm:spPr/>
    </dgm:pt>
    <dgm:pt modelId="{7238D280-4BB7-4606-8B1C-857BE2210FC3}" type="pres">
      <dgm:prSet presAssocID="{89BC7540-5541-4821-9830-2D348340D26E}" presName="Name8" presStyleCnt="0"/>
      <dgm:spPr/>
    </dgm:pt>
    <dgm:pt modelId="{71F76DBE-83D9-45C4-B419-8A8CC0210D3B}" type="pres">
      <dgm:prSet presAssocID="{89BC7540-5541-4821-9830-2D348340D26E}" presName="level" presStyleLbl="node1" presStyleIdx="5" presStyleCnt="7">
        <dgm:presLayoutVars>
          <dgm:chMax val="1"/>
          <dgm:bulletEnabled val="1"/>
        </dgm:presLayoutVars>
      </dgm:prSet>
      <dgm:spPr/>
    </dgm:pt>
    <dgm:pt modelId="{4409194E-2825-4184-A5F1-C7EE38893EC3}" type="pres">
      <dgm:prSet presAssocID="{89BC7540-5541-4821-9830-2D348340D26E}" presName="levelTx" presStyleLbl="revTx" presStyleIdx="0" presStyleCnt="0">
        <dgm:presLayoutVars>
          <dgm:chMax val="1"/>
          <dgm:bulletEnabled val="1"/>
        </dgm:presLayoutVars>
      </dgm:prSet>
      <dgm:spPr/>
    </dgm:pt>
    <dgm:pt modelId="{F873E695-2759-4799-B78F-4B4582587EC5}" type="pres">
      <dgm:prSet presAssocID="{85C4143C-4F11-4F15-8B42-19E2C79B3665}" presName="Name8" presStyleCnt="0"/>
      <dgm:spPr/>
    </dgm:pt>
    <dgm:pt modelId="{B4EC035F-2618-4FF3-9BB5-FC1E348BC6A3}" type="pres">
      <dgm:prSet presAssocID="{85C4143C-4F11-4F15-8B42-19E2C79B3665}" presName="level" presStyleLbl="node1" presStyleIdx="6" presStyleCnt="7">
        <dgm:presLayoutVars>
          <dgm:chMax val="1"/>
          <dgm:bulletEnabled val="1"/>
        </dgm:presLayoutVars>
      </dgm:prSet>
      <dgm:spPr/>
    </dgm:pt>
    <dgm:pt modelId="{BBF4790E-C980-46B7-90AE-8E3A29FFE06F}" type="pres">
      <dgm:prSet presAssocID="{85C4143C-4F11-4F15-8B42-19E2C79B3665}" presName="levelTx" presStyleLbl="revTx" presStyleIdx="0" presStyleCnt="0">
        <dgm:presLayoutVars>
          <dgm:chMax val="1"/>
          <dgm:bulletEnabled val="1"/>
        </dgm:presLayoutVars>
      </dgm:prSet>
      <dgm:spPr/>
    </dgm:pt>
  </dgm:ptLst>
  <dgm:cxnLst>
    <dgm:cxn modelId="{23717612-BEEB-4F6A-95C5-E900AB0ECB03}" type="presOf" srcId="{1796A5A4-6266-416A-988B-B1CE41BBF944}" destId="{21D35E5B-1356-4C62-8603-BFECE49F19A6}" srcOrd="1" destOrd="0" presId="urn:microsoft.com/office/officeart/2005/8/layout/pyramid1"/>
    <dgm:cxn modelId="{7D681E14-E7CE-4298-8390-D9B3D96F386C}" type="presOf" srcId="{D2CDBFC2-CAF5-431C-B56C-924241379314}" destId="{9CC5A460-555D-466E-8DC0-A54FC067DB20}" srcOrd="1" destOrd="0" presId="urn:microsoft.com/office/officeart/2005/8/layout/pyramid1"/>
    <dgm:cxn modelId="{E0AF141D-19D6-4DAB-A3CD-F1EB135EBC1A}" type="presOf" srcId="{1796A5A4-6266-416A-988B-B1CE41BBF944}" destId="{946D49E7-FCCE-4111-B1FC-E3ACCCBE918F}" srcOrd="0" destOrd="0" presId="urn:microsoft.com/office/officeart/2005/8/layout/pyramid1"/>
    <dgm:cxn modelId="{4E17CE3D-C666-43FF-B90C-7949B3DCC6BB}" srcId="{3E9D24A2-985B-42B2-9C87-3AD5B087A47D}" destId="{89BC7540-5541-4821-9830-2D348340D26E}" srcOrd="5" destOrd="0" parTransId="{26A9D89C-A7D6-4CBB-B366-9320BD4D0788}" sibTransId="{5225F270-197C-412E-8952-AA55B833A9E3}"/>
    <dgm:cxn modelId="{645EAB60-AD85-4B3F-89AE-2F8D6A1EC0AC}" srcId="{3E9D24A2-985B-42B2-9C87-3AD5B087A47D}" destId="{1796A5A4-6266-416A-988B-B1CE41BBF944}" srcOrd="3" destOrd="0" parTransId="{F1056205-D2DF-43D5-8836-C63AC2CC324F}" sibTransId="{6B3DFCA1-D503-4833-A8D3-24D9B2592BCC}"/>
    <dgm:cxn modelId="{7E4D7D46-1E0C-461B-AA32-5D12EB9E16B1}" type="presOf" srcId="{89BC7540-5541-4821-9830-2D348340D26E}" destId="{71F76DBE-83D9-45C4-B419-8A8CC0210D3B}" srcOrd="0" destOrd="0" presId="urn:microsoft.com/office/officeart/2005/8/layout/pyramid1"/>
    <dgm:cxn modelId="{0C671669-0859-434C-B5FF-F761E8246EFB}" srcId="{3E9D24A2-985B-42B2-9C87-3AD5B087A47D}" destId="{85C4143C-4F11-4F15-8B42-19E2C79B3665}" srcOrd="6" destOrd="0" parTransId="{D5439F1F-C68A-46DF-9255-E5BC265D33A6}" sibTransId="{2DD2FE68-DE86-4E3E-951A-8EC098054800}"/>
    <dgm:cxn modelId="{3D66F072-2958-40AA-BCD6-46889F8D9D50}" type="presOf" srcId="{3E9D24A2-985B-42B2-9C87-3AD5B087A47D}" destId="{0AEC4512-F64D-4A08-8357-DA9EF14C4674}" srcOrd="0" destOrd="0" presId="urn:microsoft.com/office/officeart/2005/8/layout/pyramid1"/>
    <dgm:cxn modelId="{AA3BC278-6FAC-44D7-B8FE-9DFE46E8D43A}" type="presOf" srcId="{C466C3DC-9DB9-4D44-AE45-BC8F077DF425}" destId="{47E3EB6A-09FE-480E-8787-9E253ADEC768}" srcOrd="0" destOrd="0" presId="urn:microsoft.com/office/officeart/2005/8/layout/pyramid1"/>
    <dgm:cxn modelId="{D81CD9AA-9455-4DDE-95BD-E9B1F12A98A7}" srcId="{3E9D24A2-985B-42B2-9C87-3AD5B087A47D}" destId="{9687BED7-55DD-49EB-8A1E-682D3F4259D0}" srcOrd="1" destOrd="0" parTransId="{4F073D3E-9DB1-4FF3-AD51-DAF9082FB4B7}" sibTransId="{B6195EAE-F87A-4E50-8333-CEDE7A04F637}"/>
    <dgm:cxn modelId="{C500EEB2-CFF3-4AC7-91BB-9039ADC5480A}" type="presOf" srcId="{85C4143C-4F11-4F15-8B42-19E2C79B3665}" destId="{BBF4790E-C980-46B7-90AE-8E3A29FFE06F}" srcOrd="1" destOrd="0" presId="urn:microsoft.com/office/officeart/2005/8/layout/pyramid1"/>
    <dgm:cxn modelId="{6A86CAB4-2E10-4642-A1A4-4D17CEFBEF15}" srcId="{3E9D24A2-985B-42B2-9C87-3AD5B087A47D}" destId="{D2CDBFC2-CAF5-431C-B56C-924241379314}" srcOrd="2" destOrd="0" parTransId="{00273C6C-7E28-4739-BABD-936BB6054F08}" sibTransId="{08A6149A-6125-42D6-B297-1FBF10472467}"/>
    <dgm:cxn modelId="{B5BE07C3-1BEA-47D6-9336-9005BD664E1D}" srcId="{3E9D24A2-985B-42B2-9C87-3AD5B087A47D}" destId="{F6D8A01F-FC5B-4754-9887-743B56A33C33}" srcOrd="0" destOrd="0" parTransId="{010E0775-804D-4AEA-9E92-ED110083DB63}" sibTransId="{9A5D8922-37BD-49B5-8F06-DB9032E45B61}"/>
    <dgm:cxn modelId="{A78347C7-CD04-4B85-A7B4-E830C4CDBDC5}" type="presOf" srcId="{F6D8A01F-FC5B-4754-9887-743B56A33C33}" destId="{0920E3C5-4A57-4694-98AA-65247B34AB7B}" srcOrd="1" destOrd="0" presId="urn:microsoft.com/office/officeart/2005/8/layout/pyramid1"/>
    <dgm:cxn modelId="{D06BE4C8-CA11-4160-BECE-5A570CE41EEA}" type="presOf" srcId="{9687BED7-55DD-49EB-8A1E-682D3F4259D0}" destId="{9AC8F4CE-B24D-4844-95CC-D2E0BF43BDE4}" srcOrd="1" destOrd="0" presId="urn:microsoft.com/office/officeart/2005/8/layout/pyramid1"/>
    <dgm:cxn modelId="{13BEC5D5-651B-4129-87DD-F200D467E068}" type="presOf" srcId="{C466C3DC-9DB9-4D44-AE45-BC8F077DF425}" destId="{CDEA588D-039A-493E-BFCA-FA208FC8E3E7}" srcOrd="1" destOrd="0" presId="urn:microsoft.com/office/officeart/2005/8/layout/pyramid1"/>
    <dgm:cxn modelId="{86A7D8DB-78AC-4BBF-9F8D-82A495BDE34A}" type="presOf" srcId="{89BC7540-5541-4821-9830-2D348340D26E}" destId="{4409194E-2825-4184-A5F1-C7EE38893EC3}" srcOrd="1" destOrd="0" presId="urn:microsoft.com/office/officeart/2005/8/layout/pyramid1"/>
    <dgm:cxn modelId="{55E09ADE-C09E-495B-99FD-BCDB98A99C3E}" type="presOf" srcId="{F6D8A01F-FC5B-4754-9887-743B56A33C33}" destId="{24255F06-3940-41D6-9A5F-53A6C27901C4}" srcOrd="0" destOrd="0" presId="urn:microsoft.com/office/officeart/2005/8/layout/pyramid1"/>
    <dgm:cxn modelId="{C4FD46E3-EB11-42A8-AC4F-BF826EBFCFF5}" srcId="{3E9D24A2-985B-42B2-9C87-3AD5B087A47D}" destId="{C466C3DC-9DB9-4D44-AE45-BC8F077DF425}" srcOrd="4" destOrd="0" parTransId="{577EEA8A-DBF1-4808-9BAB-98D2AC9C10AC}" sibTransId="{1CDC28F4-3C3D-4323-929D-3E4AD2E72243}"/>
    <dgm:cxn modelId="{19A367E5-CFD6-4967-85B8-F2803456A8E5}" type="presOf" srcId="{D2CDBFC2-CAF5-431C-B56C-924241379314}" destId="{B9654B10-811D-4E7A-83D7-9870C239F9B8}" srcOrd="0" destOrd="0" presId="urn:microsoft.com/office/officeart/2005/8/layout/pyramid1"/>
    <dgm:cxn modelId="{B8C478E7-AF3C-46FD-A0C8-1189A5C9F9FD}" type="presOf" srcId="{9687BED7-55DD-49EB-8A1E-682D3F4259D0}" destId="{96125032-6AA4-492F-A9BD-CCAB73169142}" srcOrd="0" destOrd="0" presId="urn:microsoft.com/office/officeart/2005/8/layout/pyramid1"/>
    <dgm:cxn modelId="{1A2E5DF8-8688-4EA8-991B-5BEA5155FE7D}" type="presOf" srcId="{85C4143C-4F11-4F15-8B42-19E2C79B3665}" destId="{B4EC035F-2618-4FF3-9BB5-FC1E348BC6A3}" srcOrd="0" destOrd="0" presId="urn:microsoft.com/office/officeart/2005/8/layout/pyramid1"/>
    <dgm:cxn modelId="{071A98AF-A9C3-4516-BF51-CCC7B173A1E9}" type="presParOf" srcId="{0AEC4512-F64D-4A08-8357-DA9EF14C4674}" destId="{07AA65B7-8BE6-4A29-8F61-FCA9FCF92FB9}" srcOrd="0" destOrd="0" presId="urn:microsoft.com/office/officeart/2005/8/layout/pyramid1"/>
    <dgm:cxn modelId="{F080679C-D95A-451A-B9DE-315F109206E1}" type="presParOf" srcId="{07AA65B7-8BE6-4A29-8F61-FCA9FCF92FB9}" destId="{24255F06-3940-41D6-9A5F-53A6C27901C4}" srcOrd="0" destOrd="0" presId="urn:microsoft.com/office/officeart/2005/8/layout/pyramid1"/>
    <dgm:cxn modelId="{24F0EB12-9162-4DA0-852E-FD3E2FCC613E}" type="presParOf" srcId="{07AA65B7-8BE6-4A29-8F61-FCA9FCF92FB9}" destId="{0920E3C5-4A57-4694-98AA-65247B34AB7B}" srcOrd="1" destOrd="0" presId="urn:microsoft.com/office/officeart/2005/8/layout/pyramid1"/>
    <dgm:cxn modelId="{A1351126-8145-4993-B530-17BA325B55E1}" type="presParOf" srcId="{0AEC4512-F64D-4A08-8357-DA9EF14C4674}" destId="{7DFC4494-6D75-45B5-BF12-EC88A7EA3976}" srcOrd="1" destOrd="0" presId="urn:microsoft.com/office/officeart/2005/8/layout/pyramid1"/>
    <dgm:cxn modelId="{4C2C5648-6727-47A3-AFFC-4CD4F83F9CF0}" type="presParOf" srcId="{7DFC4494-6D75-45B5-BF12-EC88A7EA3976}" destId="{96125032-6AA4-492F-A9BD-CCAB73169142}" srcOrd="0" destOrd="0" presId="urn:microsoft.com/office/officeart/2005/8/layout/pyramid1"/>
    <dgm:cxn modelId="{31121DFE-8448-400D-9598-6C3FD3C86A19}" type="presParOf" srcId="{7DFC4494-6D75-45B5-BF12-EC88A7EA3976}" destId="{9AC8F4CE-B24D-4844-95CC-D2E0BF43BDE4}" srcOrd="1" destOrd="0" presId="urn:microsoft.com/office/officeart/2005/8/layout/pyramid1"/>
    <dgm:cxn modelId="{B6341E11-F45B-44D4-8BCC-44BDE9314E1B}" type="presParOf" srcId="{0AEC4512-F64D-4A08-8357-DA9EF14C4674}" destId="{5C0D6EFA-FEDE-405E-A127-26FAE4030008}" srcOrd="2" destOrd="0" presId="urn:microsoft.com/office/officeart/2005/8/layout/pyramid1"/>
    <dgm:cxn modelId="{9F8EE397-B16D-48B5-A83B-4D2A2F6F51DB}" type="presParOf" srcId="{5C0D6EFA-FEDE-405E-A127-26FAE4030008}" destId="{B9654B10-811D-4E7A-83D7-9870C239F9B8}" srcOrd="0" destOrd="0" presId="urn:microsoft.com/office/officeart/2005/8/layout/pyramid1"/>
    <dgm:cxn modelId="{94139691-F6D9-468E-B6D0-609E34F75210}" type="presParOf" srcId="{5C0D6EFA-FEDE-405E-A127-26FAE4030008}" destId="{9CC5A460-555D-466E-8DC0-A54FC067DB20}" srcOrd="1" destOrd="0" presId="urn:microsoft.com/office/officeart/2005/8/layout/pyramid1"/>
    <dgm:cxn modelId="{4E4732A2-A57E-46C5-90B2-602CAA7C10C3}" type="presParOf" srcId="{0AEC4512-F64D-4A08-8357-DA9EF14C4674}" destId="{657F2A32-FB82-4671-BDF1-B6D7FC7D620D}" srcOrd="3" destOrd="0" presId="urn:microsoft.com/office/officeart/2005/8/layout/pyramid1"/>
    <dgm:cxn modelId="{AC494BC7-C1D3-44B9-9D1F-82467778E438}" type="presParOf" srcId="{657F2A32-FB82-4671-BDF1-B6D7FC7D620D}" destId="{946D49E7-FCCE-4111-B1FC-E3ACCCBE918F}" srcOrd="0" destOrd="0" presId="urn:microsoft.com/office/officeart/2005/8/layout/pyramid1"/>
    <dgm:cxn modelId="{B91BF4CA-ACDB-41A5-9203-2801F8CFE765}" type="presParOf" srcId="{657F2A32-FB82-4671-BDF1-B6D7FC7D620D}" destId="{21D35E5B-1356-4C62-8603-BFECE49F19A6}" srcOrd="1" destOrd="0" presId="urn:microsoft.com/office/officeart/2005/8/layout/pyramid1"/>
    <dgm:cxn modelId="{2F41D926-B947-40C8-8CD4-3762EFBE47AB}" type="presParOf" srcId="{0AEC4512-F64D-4A08-8357-DA9EF14C4674}" destId="{2D33F5A5-ACA4-4DFA-916A-DF192A7A426A}" srcOrd="4" destOrd="0" presId="urn:microsoft.com/office/officeart/2005/8/layout/pyramid1"/>
    <dgm:cxn modelId="{989F8CFD-761F-436D-8E8E-A597BF0271C5}" type="presParOf" srcId="{2D33F5A5-ACA4-4DFA-916A-DF192A7A426A}" destId="{47E3EB6A-09FE-480E-8787-9E253ADEC768}" srcOrd="0" destOrd="0" presId="urn:microsoft.com/office/officeart/2005/8/layout/pyramid1"/>
    <dgm:cxn modelId="{B7CD93E1-B8C5-41A8-A58D-D915CD984DA8}" type="presParOf" srcId="{2D33F5A5-ACA4-4DFA-916A-DF192A7A426A}" destId="{CDEA588D-039A-493E-BFCA-FA208FC8E3E7}" srcOrd="1" destOrd="0" presId="urn:microsoft.com/office/officeart/2005/8/layout/pyramid1"/>
    <dgm:cxn modelId="{74287884-5157-4154-87C2-C318A713B1A4}" type="presParOf" srcId="{0AEC4512-F64D-4A08-8357-DA9EF14C4674}" destId="{7238D280-4BB7-4606-8B1C-857BE2210FC3}" srcOrd="5" destOrd="0" presId="urn:microsoft.com/office/officeart/2005/8/layout/pyramid1"/>
    <dgm:cxn modelId="{20575C11-0F00-4805-AAA9-46BEF76BB551}" type="presParOf" srcId="{7238D280-4BB7-4606-8B1C-857BE2210FC3}" destId="{71F76DBE-83D9-45C4-B419-8A8CC0210D3B}" srcOrd="0" destOrd="0" presId="urn:microsoft.com/office/officeart/2005/8/layout/pyramid1"/>
    <dgm:cxn modelId="{C7054BD7-B2E6-4CB1-ACE3-44A5E48AF507}" type="presParOf" srcId="{7238D280-4BB7-4606-8B1C-857BE2210FC3}" destId="{4409194E-2825-4184-A5F1-C7EE38893EC3}" srcOrd="1" destOrd="0" presId="urn:microsoft.com/office/officeart/2005/8/layout/pyramid1"/>
    <dgm:cxn modelId="{64F6780E-2901-4D07-B688-72EDE2C27850}" type="presParOf" srcId="{0AEC4512-F64D-4A08-8357-DA9EF14C4674}" destId="{F873E695-2759-4799-B78F-4B4582587EC5}" srcOrd="6" destOrd="0" presId="urn:microsoft.com/office/officeart/2005/8/layout/pyramid1"/>
    <dgm:cxn modelId="{6E08B9CA-FBD9-44AA-88A1-434BC4C54279}" type="presParOf" srcId="{F873E695-2759-4799-B78F-4B4582587EC5}" destId="{B4EC035F-2618-4FF3-9BB5-FC1E348BC6A3}" srcOrd="0" destOrd="0" presId="urn:microsoft.com/office/officeart/2005/8/layout/pyramid1"/>
    <dgm:cxn modelId="{AA22C52C-A59F-4EDD-8A16-15716D453976}" type="presParOf" srcId="{F873E695-2759-4799-B78F-4B4582587EC5}" destId="{BBF4790E-C980-46B7-90AE-8E3A29FFE06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9D24A2-985B-42B2-9C87-3AD5B087A47D}" type="doc">
      <dgm:prSet loTypeId="urn:microsoft.com/office/officeart/2005/8/layout/pyramid1" loCatId="pyramid" qsTypeId="urn:microsoft.com/office/officeart/2005/8/quickstyle/simple1" qsCatId="simple" csTypeId="urn:microsoft.com/office/officeart/2005/8/colors/accent1_3" csCatId="accent1" phldr="1"/>
      <dgm:spPr/>
    </dgm:pt>
    <dgm:pt modelId="{F6D8A01F-FC5B-4754-9887-743B56A33C33}">
      <dgm:prSet phldrT="[Text]"/>
      <dgm:spPr/>
      <dgm:t>
        <a:bodyPr/>
        <a:lstStyle/>
        <a:p>
          <a:r>
            <a:rPr lang="en-US" dirty="0"/>
            <a:t>Compile</a:t>
          </a:r>
        </a:p>
      </dgm:t>
    </dgm:pt>
    <dgm:pt modelId="{010E0775-804D-4AEA-9E92-ED110083DB63}" type="parTrans" cxnId="{B5BE07C3-1BEA-47D6-9336-9005BD664E1D}">
      <dgm:prSet/>
      <dgm:spPr/>
      <dgm:t>
        <a:bodyPr/>
        <a:lstStyle/>
        <a:p>
          <a:endParaRPr lang="en-US"/>
        </a:p>
      </dgm:t>
    </dgm:pt>
    <dgm:pt modelId="{9A5D8922-37BD-49B5-8F06-DB9032E45B61}" type="sibTrans" cxnId="{B5BE07C3-1BEA-47D6-9336-9005BD664E1D}">
      <dgm:prSet/>
      <dgm:spPr/>
      <dgm:t>
        <a:bodyPr/>
        <a:lstStyle/>
        <a:p>
          <a:endParaRPr lang="en-US"/>
        </a:p>
      </dgm:t>
    </dgm:pt>
    <dgm:pt modelId="{9687BED7-55DD-49EB-8A1E-682D3F4259D0}">
      <dgm:prSet phldrT="[Text]"/>
      <dgm:spPr/>
      <dgm:t>
        <a:bodyPr/>
        <a:lstStyle/>
        <a:p>
          <a:r>
            <a:rPr lang="en-US" dirty="0"/>
            <a:t>Unit Test</a:t>
          </a:r>
        </a:p>
      </dgm:t>
    </dgm:pt>
    <dgm:pt modelId="{4F073D3E-9DB1-4FF3-AD51-DAF9082FB4B7}" type="parTrans" cxnId="{D81CD9AA-9455-4DDE-95BD-E9B1F12A98A7}">
      <dgm:prSet/>
      <dgm:spPr/>
      <dgm:t>
        <a:bodyPr/>
        <a:lstStyle/>
        <a:p>
          <a:endParaRPr lang="en-US"/>
        </a:p>
      </dgm:t>
    </dgm:pt>
    <dgm:pt modelId="{B6195EAE-F87A-4E50-8333-CEDE7A04F637}" type="sibTrans" cxnId="{D81CD9AA-9455-4DDE-95BD-E9B1F12A98A7}">
      <dgm:prSet/>
      <dgm:spPr/>
      <dgm:t>
        <a:bodyPr/>
        <a:lstStyle/>
        <a:p>
          <a:endParaRPr lang="en-US"/>
        </a:p>
      </dgm:t>
    </dgm:pt>
    <dgm:pt modelId="{1796A5A4-6266-416A-988B-B1CE41BBF944}">
      <dgm:prSet phldrT="[Text]"/>
      <dgm:spPr/>
      <dgm:t>
        <a:bodyPr/>
        <a:lstStyle/>
        <a:p>
          <a:r>
            <a:rPr lang="en-US" dirty="0"/>
            <a:t>Static Analysis</a:t>
          </a:r>
        </a:p>
      </dgm:t>
    </dgm:pt>
    <dgm:pt modelId="{F1056205-D2DF-43D5-8836-C63AC2CC324F}" type="parTrans" cxnId="{645EAB60-AD85-4B3F-89AE-2F8D6A1EC0AC}">
      <dgm:prSet/>
      <dgm:spPr/>
      <dgm:t>
        <a:bodyPr/>
        <a:lstStyle/>
        <a:p>
          <a:endParaRPr lang="en-US"/>
        </a:p>
      </dgm:t>
    </dgm:pt>
    <dgm:pt modelId="{6B3DFCA1-D503-4833-A8D3-24D9B2592BCC}" type="sibTrans" cxnId="{645EAB60-AD85-4B3F-89AE-2F8D6A1EC0AC}">
      <dgm:prSet/>
      <dgm:spPr/>
      <dgm:t>
        <a:bodyPr/>
        <a:lstStyle/>
        <a:p>
          <a:endParaRPr lang="en-US"/>
        </a:p>
      </dgm:t>
    </dgm:pt>
    <dgm:pt modelId="{C466C3DC-9DB9-4D44-AE45-BC8F077DF425}">
      <dgm:prSet phldrT="[Text]"/>
      <dgm:spPr/>
      <dgm:t>
        <a:bodyPr/>
        <a:lstStyle/>
        <a:p>
          <a:r>
            <a:rPr lang="en-US" dirty="0"/>
            <a:t>Peer Reviews</a:t>
          </a:r>
        </a:p>
      </dgm:t>
    </dgm:pt>
    <dgm:pt modelId="{577EEA8A-DBF1-4808-9BAB-98D2AC9C10AC}" type="parTrans" cxnId="{C4FD46E3-EB11-42A8-AC4F-BF826EBFCFF5}">
      <dgm:prSet/>
      <dgm:spPr/>
      <dgm:t>
        <a:bodyPr/>
        <a:lstStyle/>
        <a:p>
          <a:endParaRPr lang="en-US"/>
        </a:p>
      </dgm:t>
    </dgm:pt>
    <dgm:pt modelId="{1CDC28F4-3C3D-4323-929D-3E4AD2E72243}" type="sibTrans" cxnId="{C4FD46E3-EB11-42A8-AC4F-BF826EBFCFF5}">
      <dgm:prSet/>
      <dgm:spPr/>
      <dgm:t>
        <a:bodyPr/>
        <a:lstStyle/>
        <a:p>
          <a:endParaRPr lang="en-US"/>
        </a:p>
      </dgm:t>
    </dgm:pt>
    <dgm:pt modelId="{85C4143C-4F11-4F15-8B42-19E2C79B3665}">
      <dgm:prSet phldrT="[Text]"/>
      <dgm:spPr/>
      <dgm:t>
        <a:bodyPr/>
        <a:lstStyle/>
        <a:p>
          <a:r>
            <a:rPr lang="en-US" dirty="0"/>
            <a:t>Trend Analysis</a:t>
          </a:r>
        </a:p>
      </dgm:t>
    </dgm:pt>
    <dgm:pt modelId="{D5439F1F-C68A-46DF-9255-E5BC265D33A6}" type="parTrans" cxnId="{0C671669-0859-434C-B5FF-F761E8246EFB}">
      <dgm:prSet/>
      <dgm:spPr/>
      <dgm:t>
        <a:bodyPr/>
        <a:lstStyle/>
        <a:p>
          <a:endParaRPr lang="en-US"/>
        </a:p>
      </dgm:t>
    </dgm:pt>
    <dgm:pt modelId="{2DD2FE68-DE86-4E3E-951A-8EC098054800}" type="sibTrans" cxnId="{0C671669-0859-434C-B5FF-F761E8246EFB}">
      <dgm:prSet/>
      <dgm:spPr/>
      <dgm:t>
        <a:bodyPr/>
        <a:lstStyle/>
        <a:p>
          <a:endParaRPr lang="en-US"/>
        </a:p>
      </dgm:t>
    </dgm:pt>
    <dgm:pt modelId="{89BC7540-5541-4821-9830-2D348340D26E}">
      <dgm:prSet phldrT="[Text]"/>
      <dgm:spPr/>
      <dgm:t>
        <a:bodyPr/>
        <a:lstStyle/>
        <a:p>
          <a:r>
            <a:rPr lang="en-US" dirty="0"/>
            <a:t>CI/CD</a:t>
          </a:r>
        </a:p>
      </dgm:t>
    </dgm:pt>
    <dgm:pt modelId="{26A9D89C-A7D6-4CBB-B366-9320BD4D0788}" type="parTrans" cxnId="{4E17CE3D-C666-43FF-B90C-7949B3DCC6BB}">
      <dgm:prSet/>
      <dgm:spPr/>
      <dgm:t>
        <a:bodyPr/>
        <a:lstStyle/>
        <a:p>
          <a:endParaRPr lang="en-US"/>
        </a:p>
      </dgm:t>
    </dgm:pt>
    <dgm:pt modelId="{5225F270-197C-412E-8952-AA55B833A9E3}" type="sibTrans" cxnId="{4E17CE3D-C666-43FF-B90C-7949B3DCC6BB}">
      <dgm:prSet/>
      <dgm:spPr/>
      <dgm:t>
        <a:bodyPr/>
        <a:lstStyle/>
        <a:p>
          <a:endParaRPr lang="en-US"/>
        </a:p>
      </dgm:t>
    </dgm:pt>
    <dgm:pt modelId="{D2CDBFC2-CAF5-431C-B56C-924241379314}">
      <dgm:prSet phldrT="[Text]"/>
      <dgm:spPr/>
      <dgm:t>
        <a:bodyPr/>
        <a:lstStyle/>
        <a:p>
          <a:r>
            <a:rPr lang="en-US" dirty="0"/>
            <a:t>Style Guide</a:t>
          </a:r>
        </a:p>
      </dgm:t>
    </dgm:pt>
    <dgm:pt modelId="{00273C6C-7E28-4739-BABD-936BB6054F08}" type="parTrans" cxnId="{6A86CAB4-2E10-4642-A1A4-4D17CEFBEF15}">
      <dgm:prSet/>
      <dgm:spPr/>
      <dgm:t>
        <a:bodyPr/>
        <a:lstStyle/>
        <a:p>
          <a:endParaRPr lang="en-US"/>
        </a:p>
      </dgm:t>
    </dgm:pt>
    <dgm:pt modelId="{08A6149A-6125-42D6-B297-1FBF10472467}" type="sibTrans" cxnId="{6A86CAB4-2E10-4642-A1A4-4D17CEFBEF15}">
      <dgm:prSet/>
      <dgm:spPr/>
      <dgm:t>
        <a:bodyPr/>
        <a:lstStyle/>
        <a:p>
          <a:endParaRPr lang="en-US"/>
        </a:p>
      </dgm:t>
    </dgm:pt>
    <dgm:pt modelId="{0AEC4512-F64D-4A08-8357-DA9EF14C4674}" type="pres">
      <dgm:prSet presAssocID="{3E9D24A2-985B-42B2-9C87-3AD5B087A47D}" presName="Name0" presStyleCnt="0">
        <dgm:presLayoutVars>
          <dgm:dir/>
          <dgm:animLvl val="lvl"/>
          <dgm:resizeHandles val="exact"/>
        </dgm:presLayoutVars>
      </dgm:prSet>
      <dgm:spPr/>
    </dgm:pt>
    <dgm:pt modelId="{07AA65B7-8BE6-4A29-8F61-FCA9FCF92FB9}" type="pres">
      <dgm:prSet presAssocID="{F6D8A01F-FC5B-4754-9887-743B56A33C33}" presName="Name8" presStyleCnt="0"/>
      <dgm:spPr/>
    </dgm:pt>
    <dgm:pt modelId="{24255F06-3940-41D6-9A5F-53A6C27901C4}" type="pres">
      <dgm:prSet presAssocID="{F6D8A01F-FC5B-4754-9887-743B56A33C33}" presName="level" presStyleLbl="node1" presStyleIdx="0" presStyleCnt="7" custScaleY="511033">
        <dgm:presLayoutVars>
          <dgm:chMax val="1"/>
          <dgm:bulletEnabled val="1"/>
        </dgm:presLayoutVars>
      </dgm:prSet>
      <dgm:spPr/>
    </dgm:pt>
    <dgm:pt modelId="{0920E3C5-4A57-4694-98AA-65247B34AB7B}" type="pres">
      <dgm:prSet presAssocID="{F6D8A01F-FC5B-4754-9887-743B56A33C33}" presName="levelTx" presStyleLbl="revTx" presStyleIdx="0" presStyleCnt="0">
        <dgm:presLayoutVars>
          <dgm:chMax val="1"/>
          <dgm:bulletEnabled val="1"/>
        </dgm:presLayoutVars>
      </dgm:prSet>
      <dgm:spPr/>
    </dgm:pt>
    <dgm:pt modelId="{7DFC4494-6D75-45B5-BF12-EC88A7EA3976}" type="pres">
      <dgm:prSet presAssocID="{9687BED7-55DD-49EB-8A1E-682D3F4259D0}" presName="Name8" presStyleCnt="0"/>
      <dgm:spPr/>
    </dgm:pt>
    <dgm:pt modelId="{96125032-6AA4-492F-A9BD-CCAB73169142}" type="pres">
      <dgm:prSet presAssocID="{9687BED7-55DD-49EB-8A1E-682D3F4259D0}" presName="level" presStyleLbl="node1" presStyleIdx="1" presStyleCnt="7">
        <dgm:presLayoutVars>
          <dgm:chMax val="1"/>
          <dgm:bulletEnabled val="1"/>
        </dgm:presLayoutVars>
      </dgm:prSet>
      <dgm:spPr/>
    </dgm:pt>
    <dgm:pt modelId="{9AC8F4CE-B24D-4844-95CC-D2E0BF43BDE4}" type="pres">
      <dgm:prSet presAssocID="{9687BED7-55DD-49EB-8A1E-682D3F4259D0}" presName="levelTx" presStyleLbl="revTx" presStyleIdx="0" presStyleCnt="0">
        <dgm:presLayoutVars>
          <dgm:chMax val="1"/>
          <dgm:bulletEnabled val="1"/>
        </dgm:presLayoutVars>
      </dgm:prSet>
      <dgm:spPr/>
    </dgm:pt>
    <dgm:pt modelId="{5C0D6EFA-FEDE-405E-A127-26FAE4030008}" type="pres">
      <dgm:prSet presAssocID="{D2CDBFC2-CAF5-431C-B56C-924241379314}" presName="Name8" presStyleCnt="0"/>
      <dgm:spPr/>
    </dgm:pt>
    <dgm:pt modelId="{B9654B10-811D-4E7A-83D7-9870C239F9B8}" type="pres">
      <dgm:prSet presAssocID="{D2CDBFC2-CAF5-431C-B56C-924241379314}" presName="level" presStyleLbl="node1" presStyleIdx="2" presStyleCnt="7">
        <dgm:presLayoutVars>
          <dgm:chMax val="1"/>
          <dgm:bulletEnabled val="1"/>
        </dgm:presLayoutVars>
      </dgm:prSet>
      <dgm:spPr/>
    </dgm:pt>
    <dgm:pt modelId="{9CC5A460-555D-466E-8DC0-A54FC067DB20}" type="pres">
      <dgm:prSet presAssocID="{D2CDBFC2-CAF5-431C-B56C-924241379314}" presName="levelTx" presStyleLbl="revTx" presStyleIdx="0" presStyleCnt="0">
        <dgm:presLayoutVars>
          <dgm:chMax val="1"/>
          <dgm:bulletEnabled val="1"/>
        </dgm:presLayoutVars>
      </dgm:prSet>
      <dgm:spPr/>
    </dgm:pt>
    <dgm:pt modelId="{657F2A32-FB82-4671-BDF1-B6D7FC7D620D}" type="pres">
      <dgm:prSet presAssocID="{1796A5A4-6266-416A-988B-B1CE41BBF944}" presName="Name8" presStyleCnt="0"/>
      <dgm:spPr/>
    </dgm:pt>
    <dgm:pt modelId="{946D49E7-FCCE-4111-B1FC-E3ACCCBE918F}" type="pres">
      <dgm:prSet presAssocID="{1796A5A4-6266-416A-988B-B1CE41BBF944}" presName="level" presStyleLbl="node1" presStyleIdx="3" presStyleCnt="7">
        <dgm:presLayoutVars>
          <dgm:chMax val="1"/>
          <dgm:bulletEnabled val="1"/>
        </dgm:presLayoutVars>
      </dgm:prSet>
      <dgm:spPr/>
    </dgm:pt>
    <dgm:pt modelId="{21D35E5B-1356-4C62-8603-BFECE49F19A6}" type="pres">
      <dgm:prSet presAssocID="{1796A5A4-6266-416A-988B-B1CE41BBF944}" presName="levelTx" presStyleLbl="revTx" presStyleIdx="0" presStyleCnt="0">
        <dgm:presLayoutVars>
          <dgm:chMax val="1"/>
          <dgm:bulletEnabled val="1"/>
        </dgm:presLayoutVars>
      </dgm:prSet>
      <dgm:spPr/>
    </dgm:pt>
    <dgm:pt modelId="{2D33F5A5-ACA4-4DFA-916A-DF192A7A426A}" type="pres">
      <dgm:prSet presAssocID="{C466C3DC-9DB9-4D44-AE45-BC8F077DF425}" presName="Name8" presStyleCnt="0"/>
      <dgm:spPr/>
    </dgm:pt>
    <dgm:pt modelId="{47E3EB6A-09FE-480E-8787-9E253ADEC768}" type="pres">
      <dgm:prSet presAssocID="{C466C3DC-9DB9-4D44-AE45-BC8F077DF425}" presName="level" presStyleLbl="node1" presStyleIdx="4" presStyleCnt="7">
        <dgm:presLayoutVars>
          <dgm:chMax val="1"/>
          <dgm:bulletEnabled val="1"/>
        </dgm:presLayoutVars>
      </dgm:prSet>
      <dgm:spPr/>
    </dgm:pt>
    <dgm:pt modelId="{CDEA588D-039A-493E-BFCA-FA208FC8E3E7}" type="pres">
      <dgm:prSet presAssocID="{C466C3DC-9DB9-4D44-AE45-BC8F077DF425}" presName="levelTx" presStyleLbl="revTx" presStyleIdx="0" presStyleCnt="0">
        <dgm:presLayoutVars>
          <dgm:chMax val="1"/>
          <dgm:bulletEnabled val="1"/>
        </dgm:presLayoutVars>
      </dgm:prSet>
      <dgm:spPr/>
    </dgm:pt>
    <dgm:pt modelId="{7238D280-4BB7-4606-8B1C-857BE2210FC3}" type="pres">
      <dgm:prSet presAssocID="{89BC7540-5541-4821-9830-2D348340D26E}" presName="Name8" presStyleCnt="0"/>
      <dgm:spPr/>
    </dgm:pt>
    <dgm:pt modelId="{71F76DBE-83D9-45C4-B419-8A8CC0210D3B}" type="pres">
      <dgm:prSet presAssocID="{89BC7540-5541-4821-9830-2D348340D26E}" presName="level" presStyleLbl="node1" presStyleIdx="5" presStyleCnt="7">
        <dgm:presLayoutVars>
          <dgm:chMax val="1"/>
          <dgm:bulletEnabled val="1"/>
        </dgm:presLayoutVars>
      </dgm:prSet>
      <dgm:spPr/>
    </dgm:pt>
    <dgm:pt modelId="{4409194E-2825-4184-A5F1-C7EE38893EC3}" type="pres">
      <dgm:prSet presAssocID="{89BC7540-5541-4821-9830-2D348340D26E}" presName="levelTx" presStyleLbl="revTx" presStyleIdx="0" presStyleCnt="0">
        <dgm:presLayoutVars>
          <dgm:chMax val="1"/>
          <dgm:bulletEnabled val="1"/>
        </dgm:presLayoutVars>
      </dgm:prSet>
      <dgm:spPr/>
    </dgm:pt>
    <dgm:pt modelId="{F873E695-2759-4799-B78F-4B4582587EC5}" type="pres">
      <dgm:prSet presAssocID="{85C4143C-4F11-4F15-8B42-19E2C79B3665}" presName="Name8" presStyleCnt="0"/>
      <dgm:spPr/>
    </dgm:pt>
    <dgm:pt modelId="{B4EC035F-2618-4FF3-9BB5-FC1E348BC6A3}" type="pres">
      <dgm:prSet presAssocID="{85C4143C-4F11-4F15-8B42-19E2C79B3665}" presName="level" presStyleLbl="node1" presStyleIdx="6" presStyleCnt="7">
        <dgm:presLayoutVars>
          <dgm:chMax val="1"/>
          <dgm:bulletEnabled val="1"/>
        </dgm:presLayoutVars>
      </dgm:prSet>
      <dgm:spPr/>
    </dgm:pt>
    <dgm:pt modelId="{BBF4790E-C980-46B7-90AE-8E3A29FFE06F}" type="pres">
      <dgm:prSet presAssocID="{85C4143C-4F11-4F15-8B42-19E2C79B3665}" presName="levelTx" presStyleLbl="revTx" presStyleIdx="0" presStyleCnt="0">
        <dgm:presLayoutVars>
          <dgm:chMax val="1"/>
          <dgm:bulletEnabled val="1"/>
        </dgm:presLayoutVars>
      </dgm:prSet>
      <dgm:spPr/>
    </dgm:pt>
  </dgm:ptLst>
  <dgm:cxnLst>
    <dgm:cxn modelId="{23717612-BEEB-4F6A-95C5-E900AB0ECB03}" type="presOf" srcId="{1796A5A4-6266-416A-988B-B1CE41BBF944}" destId="{21D35E5B-1356-4C62-8603-BFECE49F19A6}" srcOrd="1" destOrd="0" presId="urn:microsoft.com/office/officeart/2005/8/layout/pyramid1"/>
    <dgm:cxn modelId="{7D681E14-E7CE-4298-8390-D9B3D96F386C}" type="presOf" srcId="{D2CDBFC2-CAF5-431C-B56C-924241379314}" destId="{9CC5A460-555D-466E-8DC0-A54FC067DB20}" srcOrd="1" destOrd="0" presId="urn:microsoft.com/office/officeart/2005/8/layout/pyramid1"/>
    <dgm:cxn modelId="{E0AF141D-19D6-4DAB-A3CD-F1EB135EBC1A}" type="presOf" srcId="{1796A5A4-6266-416A-988B-B1CE41BBF944}" destId="{946D49E7-FCCE-4111-B1FC-E3ACCCBE918F}" srcOrd="0" destOrd="0" presId="urn:microsoft.com/office/officeart/2005/8/layout/pyramid1"/>
    <dgm:cxn modelId="{4E17CE3D-C666-43FF-B90C-7949B3DCC6BB}" srcId="{3E9D24A2-985B-42B2-9C87-3AD5B087A47D}" destId="{89BC7540-5541-4821-9830-2D348340D26E}" srcOrd="5" destOrd="0" parTransId="{26A9D89C-A7D6-4CBB-B366-9320BD4D0788}" sibTransId="{5225F270-197C-412E-8952-AA55B833A9E3}"/>
    <dgm:cxn modelId="{645EAB60-AD85-4B3F-89AE-2F8D6A1EC0AC}" srcId="{3E9D24A2-985B-42B2-9C87-3AD5B087A47D}" destId="{1796A5A4-6266-416A-988B-B1CE41BBF944}" srcOrd="3" destOrd="0" parTransId="{F1056205-D2DF-43D5-8836-C63AC2CC324F}" sibTransId="{6B3DFCA1-D503-4833-A8D3-24D9B2592BCC}"/>
    <dgm:cxn modelId="{7E4D7D46-1E0C-461B-AA32-5D12EB9E16B1}" type="presOf" srcId="{89BC7540-5541-4821-9830-2D348340D26E}" destId="{71F76DBE-83D9-45C4-B419-8A8CC0210D3B}" srcOrd="0" destOrd="0" presId="urn:microsoft.com/office/officeart/2005/8/layout/pyramid1"/>
    <dgm:cxn modelId="{0C671669-0859-434C-B5FF-F761E8246EFB}" srcId="{3E9D24A2-985B-42B2-9C87-3AD5B087A47D}" destId="{85C4143C-4F11-4F15-8B42-19E2C79B3665}" srcOrd="6" destOrd="0" parTransId="{D5439F1F-C68A-46DF-9255-E5BC265D33A6}" sibTransId="{2DD2FE68-DE86-4E3E-951A-8EC098054800}"/>
    <dgm:cxn modelId="{3D66F072-2958-40AA-BCD6-46889F8D9D50}" type="presOf" srcId="{3E9D24A2-985B-42B2-9C87-3AD5B087A47D}" destId="{0AEC4512-F64D-4A08-8357-DA9EF14C4674}" srcOrd="0" destOrd="0" presId="urn:microsoft.com/office/officeart/2005/8/layout/pyramid1"/>
    <dgm:cxn modelId="{AA3BC278-6FAC-44D7-B8FE-9DFE46E8D43A}" type="presOf" srcId="{C466C3DC-9DB9-4D44-AE45-BC8F077DF425}" destId="{47E3EB6A-09FE-480E-8787-9E253ADEC768}" srcOrd="0" destOrd="0" presId="urn:microsoft.com/office/officeart/2005/8/layout/pyramid1"/>
    <dgm:cxn modelId="{D81CD9AA-9455-4DDE-95BD-E9B1F12A98A7}" srcId="{3E9D24A2-985B-42B2-9C87-3AD5B087A47D}" destId="{9687BED7-55DD-49EB-8A1E-682D3F4259D0}" srcOrd="1" destOrd="0" parTransId="{4F073D3E-9DB1-4FF3-AD51-DAF9082FB4B7}" sibTransId="{B6195EAE-F87A-4E50-8333-CEDE7A04F637}"/>
    <dgm:cxn modelId="{C500EEB2-CFF3-4AC7-91BB-9039ADC5480A}" type="presOf" srcId="{85C4143C-4F11-4F15-8B42-19E2C79B3665}" destId="{BBF4790E-C980-46B7-90AE-8E3A29FFE06F}" srcOrd="1" destOrd="0" presId="urn:microsoft.com/office/officeart/2005/8/layout/pyramid1"/>
    <dgm:cxn modelId="{6A86CAB4-2E10-4642-A1A4-4D17CEFBEF15}" srcId="{3E9D24A2-985B-42B2-9C87-3AD5B087A47D}" destId="{D2CDBFC2-CAF5-431C-B56C-924241379314}" srcOrd="2" destOrd="0" parTransId="{00273C6C-7E28-4739-BABD-936BB6054F08}" sibTransId="{08A6149A-6125-42D6-B297-1FBF10472467}"/>
    <dgm:cxn modelId="{B5BE07C3-1BEA-47D6-9336-9005BD664E1D}" srcId="{3E9D24A2-985B-42B2-9C87-3AD5B087A47D}" destId="{F6D8A01F-FC5B-4754-9887-743B56A33C33}" srcOrd="0" destOrd="0" parTransId="{010E0775-804D-4AEA-9E92-ED110083DB63}" sibTransId="{9A5D8922-37BD-49B5-8F06-DB9032E45B61}"/>
    <dgm:cxn modelId="{A78347C7-CD04-4B85-A7B4-E830C4CDBDC5}" type="presOf" srcId="{F6D8A01F-FC5B-4754-9887-743B56A33C33}" destId="{0920E3C5-4A57-4694-98AA-65247B34AB7B}" srcOrd="1" destOrd="0" presId="urn:microsoft.com/office/officeart/2005/8/layout/pyramid1"/>
    <dgm:cxn modelId="{D06BE4C8-CA11-4160-BECE-5A570CE41EEA}" type="presOf" srcId="{9687BED7-55DD-49EB-8A1E-682D3F4259D0}" destId="{9AC8F4CE-B24D-4844-95CC-D2E0BF43BDE4}" srcOrd="1" destOrd="0" presId="urn:microsoft.com/office/officeart/2005/8/layout/pyramid1"/>
    <dgm:cxn modelId="{13BEC5D5-651B-4129-87DD-F200D467E068}" type="presOf" srcId="{C466C3DC-9DB9-4D44-AE45-BC8F077DF425}" destId="{CDEA588D-039A-493E-BFCA-FA208FC8E3E7}" srcOrd="1" destOrd="0" presId="urn:microsoft.com/office/officeart/2005/8/layout/pyramid1"/>
    <dgm:cxn modelId="{86A7D8DB-78AC-4BBF-9F8D-82A495BDE34A}" type="presOf" srcId="{89BC7540-5541-4821-9830-2D348340D26E}" destId="{4409194E-2825-4184-A5F1-C7EE38893EC3}" srcOrd="1" destOrd="0" presId="urn:microsoft.com/office/officeart/2005/8/layout/pyramid1"/>
    <dgm:cxn modelId="{55E09ADE-C09E-495B-99FD-BCDB98A99C3E}" type="presOf" srcId="{F6D8A01F-FC5B-4754-9887-743B56A33C33}" destId="{24255F06-3940-41D6-9A5F-53A6C27901C4}" srcOrd="0" destOrd="0" presId="urn:microsoft.com/office/officeart/2005/8/layout/pyramid1"/>
    <dgm:cxn modelId="{C4FD46E3-EB11-42A8-AC4F-BF826EBFCFF5}" srcId="{3E9D24A2-985B-42B2-9C87-3AD5B087A47D}" destId="{C466C3DC-9DB9-4D44-AE45-BC8F077DF425}" srcOrd="4" destOrd="0" parTransId="{577EEA8A-DBF1-4808-9BAB-98D2AC9C10AC}" sibTransId="{1CDC28F4-3C3D-4323-929D-3E4AD2E72243}"/>
    <dgm:cxn modelId="{19A367E5-CFD6-4967-85B8-F2803456A8E5}" type="presOf" srcId="{D2CDBFC2-CAF5-431C-B56C-924241379314}" destId="{B9654B10-811D-4E7A-83D7-9870C239F9B8}" srcOrd="0" destOrd="0" presId="urn:microsoft.com/office/officeart/2005/8/layout/pyramid1"/>
    <dgm:cxn modelId="{B8C478E7-AF3C-46FD-A0C8-1189A5C9F9FD}" type="presOf" srcId="{9687BED7-55DD-49EB-8A1E-682D3F4259D0}" destId="{96125032-6AA4-492F-A9BD-CCAB73169142}" srcOrd="0" destOrd="0" presId="urn:microsoft.com/office/officeart/2005/8/layout/pyramid1"/>
    <dgm:cxn modelId="{1A2E5DF8-8688-4EA8-991B-5BEA5155FE7D}" type="presOf" srcId="{85C4143C-4F11-4F15-8B42-19E2C79B3665}" destId="{B4EC035F-2618-4FF3-9BB5-FC1E348BC6A3}" srcOrd="0" destOrd="0" presId="urn:microsoft.com/office/officeart/2005/8/layout/pyramid1"/>
    <dgm:cxn modelId="{071A98AF-A9C3-4516-BF51-CCC7B173A1E9}" type="presParOf" srcId="{0AEC4512-F64D-4A08-8357-DA9EF14C4674}" destId="{07AA65B7-8BE6-4A29-8F61-FCA9FCF92FB9}" srcOrd="0" destOrd="0" presId="urn:microsoft.com/office/officeart/2005/8/layout/pyramid1"/>
    <dgm:cxn modelId="{F080679C-D95A-451A-B9DE-315F109206E1}" type="presParOf" srcId="{07AA65B7-8BE6-4A29-8F61-FCA9FCF92FB9}" destId="{24255F06-3940-41D6-9A5F-53A6C27901C4}" srcOrd="0" destOrd="0" presId="urn:microsoft.com/office/officeart/2005/8/layout/pyramid1"/>
    <dgm:cxn modelId="{24F0EB12-9162-4DA0-852E-FD3E2FCC613E}" type="presParOf" srcId="{07AA65B7-8BE6-4A29-8F61-FCA9FCF92FB9}" destId="{0920E3C5-4A57-4694-98AA-65247B34AB7B}" srcOrd="1" destOrd="0" presId="urn:microsoft.com/office/officeart/2005/8/layout/pyramid1"/>
    <dgm:cxn modelId="{A1351126-8145-4993-B530-17BA325B55E1}" type="presParOf" srcId="{0AEC4512-F64D-4A08-8357-DA9EF14C4674}" destId="{7DFC4494-6D75-45B5-BF12-EC88A7EA3976}" srcOrd="1" destOrd="0" presId="urn:microsoft.com/office/officeart/2005/8/layout/pyramid1"/>
    <dgm:cxn modelId="{4C2C5648-6727-47A3-AFFC-4CD4F83F9CF0}" type="presParOf" srcId="{7DFC4494-6D75-45B5-BF12-EC88A7EA3976}" destId="{96125032-6AA4-492F-A9BD-CCAB73169142}" srcOrd="0" destOrd="0" presId="urn:microsoft.com/office/officeart/2005/8/layout/pyramid1"/>
    <dgm:cxn modelId="{31121DFE-8448-400D-9598-6C3FD3C86A19}" type="presParOf" srcId="{7DFC4494-6D75-45B5-BF12-EC88A7EA3976}" destId="{9AC8F4CE-B24D-4844-95CC-D2E0BF43BDE4}" srcOrd="1" destOrd="0" presId="urn:microsoft.com/office/officeart/2005/8/layout/pyramid1"/>
    <dgm:cxn modelId="{B6341E11-F45B-44D4-8BCC-44BDE9314E1B}" type="presParOf" srcId="{0AEC4512-F64D-4A08-8357-DA9EF14C4674}" destId="{5C0D6EFA-FEDE-405E-A127-26FAE4030008}" srcOrd="2" destOrd="0" presId="urn:microsoft.com/office/officeart/2005/8/layout/pyramid1"/>
    <dgm:cxn modelId="{9F8EE397-B16D-48B5-A83B-4D2A2F6F51DB}" type="presParOf" srcId="{5C0D6EFA-FEDE-405E-A127-26FAE4030008}" destId="{B9654B10-811D-4E7A-83D7-9870C239F9B8}" srcOrd="0" destOrd="0" presId="urn:microsoft.com/office/officeart/2005/8/layout/pyramid1"/>
    <dgm:cxn modelId="{94139691-F6D9-468E-B6D0-609E34F75210}" type="presParOf" srcId="{5C0D6EFA-FEDE-405E-A127-26FAE4030008}" destId="{9CC5A460-555D-466E-8DC0-A54FC067DB20}" srcOrd="1" destOrd="0" presId="urn:microsoft.com/office/officeart/2005/8/layout/pyramid1"/>
    <dgm:cxn modelId="{4E4732A2-A57E-46C5-90B2-602CAA7C10C3}" type="presParOf" srcId="{0AEC4512-F64D-4A08-8357-DA9EF14C4674}" destId="{657F2A32-FB82-4671-BDF1-B6D7FC7D620D}" srcOrd="3" destOrd="0" presId="urn:microsoft.com/office/officeart/2005/8/layout/pyramid1"/>
    <dgm:cxn modelId="{AC494BC7-C1D3-44B9-9D1F-82467778E438}" type="presParOf" srcId="{657F2A32-FB82-4671-BDF1-B6D7FC7D620D}" destId="{946D49E7-FCCE-4111-B1FC-E3ACCCBE918F}" srcOrd="0" destOrd="0" presId="urn:microsoft.com/office/officeart/2005/8/layout/pyramid1"/>
    <dgm:cxn modelId="{B91BF4CA-ACDB-41A5-9203-2801F8CFE765}" type="presParOf" srcId="{657F2A32-FB82-4671-BDF1-B6D7FC7D620D}" destId="{21D35E5B-1356-4C62-8603-BFECE49F19A6}" srcOrd="1" destOrd="0" presId="urn:microsoft.com/office/officeart/2005/8/layout/pyramid1"/>
    <dgm:cxn modelId="{2F41D926-B947-40C8-8CD4-3762EFBE47AB}" type="presParOf" srcId="{0AEC4512-F64D-4A08-8357-DA9EF14C4674}" destId="{2D33F5A5-ACA4-4DFA-916A-DF192A7A426A}" srcOrd="4" destOrd="0" presId="urn:microsoft.com/office/officeart/2005/8/layout/pyramid1"/>
    <dgm:cxn modelId="{989F8CFD-761F-436D-8E8E-A597BF0271C5}" type="presParOf" srcId="{2D33F5A5-ACA4-4DFA-916A-DF192A7A426A}" destId="{47E3EB6A-09FE-480E-8787-9E253ADEC768}" srcOrd="0" destOrd="0" presId="urn:microsoft.com/office/officeart/2005/8/layout/pyramid1"/>
    <dgm:cxn modelId="{B7CD93E1-B8C5-41A8-A58D-D915CD984DA8}" type="presParOf" srcId="{2D33F5A5-ACA4-4DFA-916A-DF192A7A426A}" destId="{CDEA588D-039A-493E-BFCA-FA208FC8E3E7}" srcOrd="1" destOrd="0" presId="urn:microsoft.com/office/officeart/2005/8/layout/pyramid1"/>
    <dgm:cxn modelId="{74287884-5157-4154-87C2-C318A713B1A4}" type="presParOf" srcId="{0AEC4512-F64D-4A08-8357-DA9EF14C4674}" destId="{7238D280-4BB7-4606-8B1C-857BE2210FC3}" srcOrd="5" destOrd="0" presId="urn:microsoft.com/office/officeart/2005/8/layout/pyramid1"/>
    <dgm:cxn modelId="{20575C11-0F00-4805-AAA9-46BEF76BB551}" type="presParOf" srcId="{7238D280-4BB7-4606-8B1C-857BE2210FC3}" destId="{71F76DBE-83D9-45C4-B419-8A8CC0210D3B}" srcOrd="0" destOrd="0" presId="urn:microsoft.com/office/officeart/2005/8/layout/pyramid1"/>
    <dgm:cxn modelId="{C7054BD7-B2E6-4CB1-ACE3-44A5E48AF507}" type="presParOf" srcId="{7238D280-4BB7-4606-8B1C-857BE2210FC3}" destId="{4409194E-2825-4184-A5F1-C7EE38893EC3}" srcOrd="1" destOrd="0" presId="urn:microsoft.com/office/officeart/2005/8/layout/pyramid1"/>
    <dgm:cxn modelId="{64F6780E-2901-4D07-B688-72EDE2C27850}" type="presParOf" srcId="{0AEC4512-F64D-4A08-8357-DA9EF14C4674}" destId="{F873E695-2759-4799-B78F-4B4582587EC5}" srcOrd="6" destOrd="0" presId="urn:microsoft.com/office/officeart/2005/8/layout/pyramid1"/>
    <dgm:cxn modelId="{6E08B9CA-FBD9-44AA-88A1-434BC4C54279}" type="presParOf" srcId="{F873E695-2759-4799-B78F-4B4582587EC5}" destId="{B4EC035F-2618-4FF3-9BB5-FC1E348BC6A3}" srcOrd="0" destOrd="0" presId="urn:microsoft.com/office/officeart/2005/8/layout/pyramid1"/>
    <dgm:cxn modelId="{AA22C52C-A59F-4EDD-8A16-15716D453976}" type="presParOf" srcId="{F873E695-2759-4799-B78F-4B4582587EC5}" destId="{BBF4790E-C980-46B7-90AE-8E3A29FFE06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796333-A218-4362-91B8-50EFBEB54BAF}"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9317A1D7-0113-453E-A3A3-AD881486B244}">
      <dgm:prSet phldrT="[Text]"/>
      <dgm:spPr/>
      <dgm:t>
        <a:bodyPr/>
        <a:lstStyle/>
        <a:p>
          <a:r>
            <a:rPr lang="en-US" dirty="0"/>
            <a:t>JavaScript – </a:t>
          </a:r>
          <a:r>
            <a:rPr lang="en-US" dirty="0" err="1"/>
            <a:t>JsLint</a:t>
          </a:r>
          <a:r>
            <a:rPr lang="en-US" dirty="0"/>
            <a:t>/</a:t>
          </a:r>
          <a:r>
            <a:rPr lang="en-US" dirty="0" err="1"/>
            <a:t>JsHint</a:t>
          </a:r>
          <a:endParaRPr lang="en-US" dirty="0"/>
        </a:p>
      </dgm:t>
    </dgm:pt>
    <dgm:pt modelId="{4B4B40E0-DA69-4905-8BAD-823CD91D170B}" type="sibTrans" cxnId="{13233297-CE4C-4CB9-BFC7-89CF7547A519}">
      <dgm:prSet/>
      <dgm:spPr/>
      <dgm:t>
        <a:bodyPr/>
        <a:lstStyle/>
        <a:p>
          <a:endParaRPr lang="en-US"/>
        </a:p>
      </dgm:t>
    </dgm:pt>
    <dgm:pt modelId="{C75AA920-5A58-462D-8D1F-F25DBD2AEAF9}" type="parTrans" cxnId="{13233297-CE4C-4CB9-BFC7-89CF7547A519}">
      <dgm:prSet/>
      <dgm:spPr/>
      <dgm:t>
        <a:bodyPr/>
        <a:lstStyle/>
        <a:p>
          <a:endParaRPr lang="en-US"/>
        </a:p>
      </dgm:t>
    </dgm:pt>
    <dgm:pt modelId="{8E92FB1F-1DCE-40F1-8AF8-51AFDF377F8F}">
      <dgm:prSet phldrT="[Text]"/>
      <dgm:spPr>
        <a:blipFill rotWithShape="0">
          <a:blip xmlns:r="http://schemas.openxmlformats.org/officeDocument/2006/relationships" r:embed="rId1">
            <a:extLst>
              <a:ext uri="{28A0092B-C50C-407E-A947-70E740481C1C}">
                <a14:useLocalDpi xmlns:a14="http://schemas.microsoft.com/office/drawing/2010/main" val="0"/>
              </a:ext>
            </a:extLst>
          </a:blip>
          <a:stretch>
            <a:fillRect/>
          </a:stretch>
        </a:blipFill>
      </dgm:spPr>
      <dgm:t>
        <a:bodyPr/>
        <a:lstStyle/>
        <a:p>
          <a:endParaRPr lang="en-US" dirty="0"/>
        </a:p>
      </dgm:t>
    </dgm:pt>
    <dgm:pt modelId="{3FE5E244-9E33-43C8-A6B0-78D70F0D435A}" type="sibTrans" cxnId="{6B23774C-AA9F-4D71-97F7-9F22A6BCBD90}">
      <dgm:prSet/>
      <dgm:spPr/>
      <dgm:t>
        <a:bodyPr/>
        <a:lstStyle/>
        <a:p>
          <a:endParaRPr lang="en-US"/>
        </a:p>
      </dgm:t>
    </dgm:pt>
    <dgm:pt modelId="{C78F754A-059F-45B6-AEE3-75D25CA997E3}" type="parTrans" cxnId="{6B23774C-AA9F-4D71-97F7-9F22A6BCBD90}">
      <dgm:prSet/>
      <dgm:spPr/>
      <dgm:t>
        <a:bodyPr/>
        <a:lstStyle/>
        <a:p>
          <a:endParaRPr lang="en-US"/>
        </a:p>
      </dgm:t>
    </dgm:pt>
    <dgm:pt modelId="{795A4DEF-E0F1-4D6B-86AD-727C4CF0D961}">
      <dgm:prSet phldrT="[Text]"/>
      <dgm:spPr>
        <a:blipFill rotWithShape="0">
          <a:blip xmlns:r="http://schemas.openxmlformats.org/officeDocument/2006/relationships" r:embed="rId2">
            <a:extLst>
              <a:ext uri="{28A0092B-C50C-407E-A947-70E740481C1C}">
                <a14:useLocalDpi xmlns:a14="http://schemas.microsoft.com/office/drawing/2010/main" val="0"/>
              </a:ext>
            </a:extLst>
          </a:blip>
          <a:stretch>
            <a:fillRect/>
          </a:stretch>
        </a:blipFill>
      </dgm:spPr>
      <dgm:t>
        <a:bodyPr/>
        <a:lstStyle/>
        <a:p>
          <a:endParaRPr lang="en-US" dirty="0"/>
        </a:p>
      </dgm:t>
    </dgm:pt>
    <dgm:pt modelId="{3AA57BBB-F8E8-4D4F-8753-8B7142C7C4D8}" type="sibTrans" cxnId="{03216817-E89D-4AF7-A33E-F6015BB0CFEF}">
      <dgm:prSet/>
      <dgm:spPr/>
      <dgm:t>
        <a:bodyPr/>
        <a:lstStyle/>
        <a:p>
          <a:endParaRPr lang="en-US"/>
        </a:p>
      </dgm:t>
    </dgm:pt>
    <dgm:pt modelId="{61EF2DE7-72B9-418E-AA18-54C7A0227A6F}" type="parTrans" cxnId="{03216817-E89D-4AF7-A33E-F6015BB0CFEF}">
      <dgm:prSet/>
      <dgm:spPr/>
      <dgm:t>
        <a:bodyPr/>
        <a:lstStyle/>
        <a:p>
          <a:endParaRPr lang="en-US"/>
        </a:p>
      </dgm:t>
    </dgm:pt>
    <dgm:pt modelId="{1EF2E974-F4B2-4AC7-93AE-7E72718AF06D}">
      <dgm:prSet phldrT="[Text]"/>
      <dgm:spPr>
        <a:blipFill rotWithShape="0">
          <a:blip xmlns:r="http://schemas.openxmlformats.org/officeDocument/2006/relationships" r:embed="rId3">
            <a:extLst>
              <a:ext uri="{28A0092B-C50C-407E-A947-70E740481C1C}">
                <a14:useLocalDpi xmlns:a14="http://schemas.microsoft.com/office/drawing/2010/main" val="0"/>
              </a:ext>
            </a:extLst>
          </a:blip>
          <a:stretch>
            <a:fillRect/>
          </a:stretch>
        </a:blipFill>
      </dgm:spPr>
      <dgm:t>
        <a:bodyPr/>
        <a:lstStyle/>
        <a:p>
          <a:endParaRPr lang="en-US" dirty="0"/>
        </a:p>
      </dgm:t>
    </dgm:pt>
    <dgm:pt modelId="{854EEA76-7A2D-487C-8335-D2350ABDCD8B}" type="sibTrans" cxnId="{F1742B7D-874D-4F68-8BE4-BF8F17048581}">
      <dgm:prSet/>
      <dgm:spPr/>
      <dgm:t>
        <a:bodyPr/>
        <a:lstStyle/>
        <a:p>
          <a:endParaRPr lang="en-US"/>
        </a:p>
      </dgm:t>
    </dgm:pt>
    <dgm:pt modelId="{A4D5903C-2EBC-482D-A0B7-377013523E42}" type="parTrans" cxnId="{F1742B7D-874D-4F68-8BE4-BF8F17048581}">
      <dgm:prSet/>
      <dgm:spPr/>
      <dgm:t>
        <a:bodyPr/>
        <a:lstStyle/>
        <a:p>
          <a:endParaRPr lang="en-US"/>
        </a:p>
      </dgm:t>
    </dgm:pt>
    <dgm:pt modelId="{47C8C34C-F830-4BE0-8DD4-D71C0AAE69C0}" type="pres">
      <dgm:prSet presAssocID="{AA796333-A218-4362-91B8-50EFBEB54BAF}" presName="composite" presStyleCnt="0">
        <dgm:presLayoutVars>
          <dgm:chMax val="1"/>
          <dgm:dir/>
          <dgm:resizeHandles val="exact"/>
        </dgm:presLayoutVars>
      </dgm:prSet>
      <dgm:spPr/>
    </dgm:pt>
    <dgm:pt modelId="{509DF9B8-87EB-4709-B2ED-BDF202766744}" type="pres">
      <dgm:prSet presAssocID="{9317A1D7-0113-453E-A3A3-AD881486B244}" presName="roof" presStyleLbl="dkBgShp" presStyleIdx="0" presStyleCnt="2" custLinFactNeighborX="-169" custLinFactNeighborY="-81687"/>
      <dgm:spPr/>
    </dgm:pt>
    <dgm:pt modelId="{AF05E2FA-6ADF-4375-B046-41ACA9E574CA}" type="pres">
      <dgm:prSet presAssocID="{9317A1D7-0113-453E-A3A3-AD881486B244}" presName="pillars" presStyleCnt="0"/>
      <dgm:spPr/>
    </dgm:pt>
    <dgm:pt modelId="{40A165AC-1CEA-4210-AA17-323E32224D7D}" type="pres">
      <dgm:prSet presAssocID="{9317A1D7-0113-453E-A3A3-AD881486B244}" presName="pillar1" presStyleLbl="node1" presStyleIdx="0" presStyleCnt="3" custScaleX="100675" custScaleY="98912" custLinFactNeighborY="13">
        <dgm:presLayoutVars>
          <dgm:bulletEnabled val="1"/>
        </dgm:presLayoutVars>
      </dgm:prSet>
      <dgm:spPr/>
    </dgm:pt>
    <dgm:pt modelId="{2F01A9D1-32BD-4FB1-A6BA-53532E3FDF8C}" type="pres">
      <dgm:prSet presAssocID="{1EF2E974-F4B2-4AC7-93AE-7E72718AF06D}" presName="pillarX" presStyleLbl="node1" presStyleIdx="1" presStyleCnt="3" custScaleY="93915" custLinFactNeighborY="-2259">
        <dgm:presLayoutVars>
          <dgm:bulletEnabled val="1"/>
        </dgm:presLayoutVars>
      </dgm:prSet>
      <dgm:spPr/>
    </dgm:pt>
    <dgm:pt modelId="{4404BE07-33AE-4A66-8A6F-D04D38C51A66}" type="pres">
      <dgm:prSet presAssocID="{795A4DEF-E0F1-4D6B-86AD-727C4CF0D961}" presName="pillarX" presStyleLbl="node1" presStyleIdx="2" presStyleCnt="3" custScaleY="65516" custLinFactNeighborY="-16136">
        <dgm:presLayoutVars>
          <dgm:bulletEnabled val="1"/>
        </dgm:presLayoutVars>
      </dgm:prSet>
      <dgm:spPr/>
    </dgm:pt>
    <dgm:pt modelId="{8A1C083F-ED13-4E4B-AEF3-1C01505092D0}" type="pres">
      <dgm:prSet presAssocID="{9317A1D7-0113-453E-A3A3-AD881486B244}" presName="base" presStyleLbl="dkBgShp" presStyleIdx="1" presStyleCnt="2" custLinFactY="51199" custLinFactNeighborY="100000"/>
      <dgm:spPr/>
    </dgm:pt>
  </dgm:ptLst>
  <dgm:cxnLst>
    <dgm:cxn modelId="{03216817-E89D-4AF7-A33E-F6015BB0CFEF}" srcId="{9317A1D7-0113-453E-A3A3-AD881486B244}" destId="{795A4DEF-E0F1-4D6B-86AD-727C4CF0D961}" srcOrd="2" destOrd="0" parTransId="{61EF2DE7-72B9-418E-AA18-54C7A0227A6F}" sibTransId="{3AA57BBB-F8E8-4D4F-8753-8B7142C7C4D8}"/>
    <dgm:cxn modelId="{58AE9E38-9CBA-4F26-A39C-B9F53B0ECCFD}" type="presOf" srcId="{8E92FB1F-1DCE-40F1-8AF8-51AFDF377F8F}" destId="{40A165AC-1CEA-4210-AA17-323E32224D7D}" srcOrd="0" destOrd="0" presId="urn:microsoft.com/office/officeart/2005/8/layout/hList3"/>
    <dgm:cxn modelId="{9DD3DE3E-3CB2-4447-A6F4-82D4B9D9FB18}" type="presOf" srcId="{9317A1D7-0113-453E-A3A3-AD881486B244}" destId="{509DF9B8-87EB-4709-B2ED-BDF202766744}" srcOrd="0" destOrd="0" presId="urn:microsoft.com/office/officeart/2005/8/layout/hList3"/>
    <dgm:cxn modelId="{EAFF2568-009A-4088-9778-85B5B943ABC2}" type="presOf" srcId="{AA796333-A218-4362-91B8-50EFBEB54BAF}" destId="{47C8C34C-F830-4BE0-8DD4-D71C0AAE69C0}" srcOrd="0" destOrd="0" presId="urn:microsoft.com/office/officeart/2005/8/layout/hList3"/>
    <dgm:cxn modelId="{6B23774C-AA9F-4D71-97F7-9F22A6BCBD90}" srcId="{9317A1D7-0113-453E-A3A3-AD881486B244}" destId="{8E92FB1F-1DCE-40F1-8AF8-51AFDF377F8F}" srcOrd="0" destOrd="0" parTransId="{C78F754A-059F-45B6-AEE3-75D25CA997E3}" sibTransId="{3FE5E244-9E33-43C8-A6B0-78D70F0D435A}"/>
    <dgm:cxn modelId="{F1742B7D-874D-4F68-8BE4-BF8F17048581}" srcId="{9317A1D7-0113-453E-A3A3-AD881486B244}" destId="{1EF2E974-F4B2-4AC7-93AE-7E72718AF06D}" srcOrd="1" destOrd="0" parTransId="{A4D5903C-2EBC-482D-A0B7-377013523E42}" sibTransId="{854EEA76-7A2D-487C-8335-D2350ABDCD8B}"/>
    <dgm:cxn modelId="{13233297-CE4C-4CB9-BFC7-89CF7547A519}" srcId="{AA796333-A218-4362-91B8-50EFBEB54BAF}" destId="{9317A1D7-0113-453E-A3A3-AD881486B244}" srcOrd="0" destOrd="0" parTransId="{C75AA920-5A58-462D-8D1F-F25DBD2AEAF9}" sibTransId="{4B4B40E0-DA69-4905-8BAD-823CD91D170B}"/>
    <dgm:cxn modelId="{4F9ABB9E-080F-42FB-86E1-9B82874FEA6A}" type="presOf" srcId="{1EF2E974-F4B2-4AC7-93AE-7E72718AF06D}" destId="{2F01A9D1-32BD-4FB1-A6BA-53532E3FDF8C}" srcOrd="0" destOrd="0" presId="urn:microsoft.com/office/officeart/2005/8/layout/hList3"/>
    <dgm:cxn modelId="{F9A0CAEA-409C-486D-B96A-A99C5ACB933B}" type="presOf" srcId="{795A4DEF-E0F1-4D6B-86AD-727C4CF0D961}" destId="{4404BE07-33AE-4A66-8A6F-D04D38C51A66}" srcOrd="0" destOrd="0" presId="urn:microsoft.com/office/officeart/2005/8/layout/hList3"/>
    <dgm:cxn modelId="{E7FC89F3-15FF-40AA-A52B-0899994DF0F2}" type="presParOf" srcId="{47C8C34C-F830-4BE0-8DD4-D71C0AAE69C0}" destId="{509DF9B8-87EB-4709-B2ED-BDF202766744}" srcOrd="0" destOrd="0" presId="urn:microsoft.com/office/officeart/2005/8/layout/hList3"/>
    <dgm:cxn modelId="{47603FC8-FCB8-438B-9DCB-8ECDCF20B6C1}" type="presParOf" srcId="{47C8C34C-F830-4BE0-8DD4-D71C0AAE69C0}" destId="{AF05E2FA-6ADF-4375-B046-41ACA9E574CA}" srcOrd="1" destOrd="0" presId="urn:microsoft.com/office/officeart/2005/8/layout/hList3"/>
    <dgm:cxn modelId="{8A9D39C5-84AA-432C-A677-2E786BE6C456}" type="presParOf" srcId="{AF05E2FA-6ADF-4375-B046-41ACA9E574CA}" destId="{40A165AC-1CEA-4210-AA17-323E32224D7D}" srcOrd="0" destOrd="0" presId="urn:microsoft.com/office/officeart/2005/8/layout/hList3"/>
    <dgm:cxn modelId="{A6DDCFF0-F864-4482-8943-5E232543AFC3}" type="presParOf" srcId="{AF05E2FA-6ADF-4375-B046-41ACA9E574CA}" destId="{2F01A9D1-32BD-4FB1-A6BA-53532E3FDF8C}" srcOrd="1" destOrd="0" presId="urn:microsoft.com/office/officeart/2005/8/layout/hList3"/>
    <dgm:cxn modelId="{0E317AD4-B8AC-4DF7-BF4A-178E191BCB5C}" type="presParOf" srcId="{AF05E2FA-6ADF-4375-B046-41ACA9E574CA}" destId="{4404BE07-33AE-4A66-8A6F-D04D38C51A66}" srcOrd="2" destOrd="0" presId="urn:microsoft.com/office/officeart/2005/8/layout/hList3"/>
    <dgm:cxn modelId="{6C7FA011-FE3E-4585-994F-4E48D83FF869}" type="presParOf" srcId="{47C8C34C-F830-4BE0-8DD4-D71C0AAE69C0}" destId="{8A1C083F-ED13-4E4B-AEF3-1C01505092D0}"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55F06-3940-41D6-9A5F-53A6C27901C4}">
      <dsp:nvSpPr>
        <dsp:cNvPr id="0" name=""/>
        <dsp:cNvSpPr/>
      </dsp:nvSpPr>
      <dsp:spPr>
        <a:xfrm>
          <a:off x="2194714" y="0"/>
          <a:ext cx="3738571" cy="2492381"/>
        </a:xfrm>
        <a:prstGeom prst="trapezoid">
          <a:avLst>
            <a:gd name="adj" fmla="val 75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Compile</a:t>
          </a:r>
        </a:p>
      </dsp:txBody>
      <dsp:txXfrm>
        <a:off x="2194714" y="0"/>
        <a:ext cx="3738571" cy="2492381"/>
      </dsp:txXfrm>
    </dsp:sp>
    <dsp:sp modelId="{96125032-6AA4-492F-A9BD-CCAB73169142}">
      <dsp:nvSpPr>
        <dsp:cNvPr id="0" name=""/>
        <dsp:cNvSpPr/>
      </dsp:nvSpPr>
      <dsp:spPr>
        <a:xfrm>
          <a:off x="1828928" y="2492381"/>
          <a:ext cx="4470142" cy="487714"/>
        </a:xfrm>
        <a:prstGeom prst="trapezoid">
          <a:avLst>
            <a:gd name="adj" fmla="val 75000"/>
          </a:avLst>
        </a:prstGeom>
        <a:solidFill>
          <a:schemeClr val="accent1">
            <a:shade val="80000"/>
            <a:hueOff val="55356"/>
            <a:satOff val="1421"/>
            <a:lumOff val="4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Unit Test</a:t>
          </a:r>
        </a:p>
      </dsp:txBody>
      <dsp:txXfrm>
        <a:off x="2611203" y="2492381"/>
        <a:ext cx="2905592" cy="487714"/>
      </dsp:txXfrm>
    </dsp:sp>
    <dsp:sp modelId="{B9654B10-811D-4E7A-83D7-9870C239F9B8}">
      <dsp:nvSpPr>
        <dsp:cNvPr id="0" name=""/>
        <dsp:cNvSpPr/>
      </dsp:nvSpPr>
      <dsp:spPr>
        <a:xfrm>
          <a:off x="1463142" y="2980095"/>
          <a:ext cx="5201714" cy="487714"/>
        </a:xfrm>
        <a:prstGeom prst="trapezoid">
          <a:avLst>
            <a:gd name="adj" fmla="val 75000"/>
          </a:avLst>
        </a:prstGeom>
        <a:solidFill>
          <a:schemeClr val="accent1">
            <a:shade val="80000"/>
            <a:hueOff val="110712"/>
            <a:satOff val="2842"/>
            <a:lumOff val="8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Style Guide</a:t>
          </a:r>
        </a:p>
      </dsp:txBody>
      <dsp:txXfrm>
        <a:off x="2373442" y="2980095"/>
        <a:ext cx="3381114" cy="487714"/>
      </dsp:txXfrm>
    </dsp:sp>
    <dsp:sp modelId="{946D49E7-FCCE-4111-B1FC-E3ACCCBE918F}">
      <dsp:nvSpPr>
        <dsp:cNvPr id="0" name=""/>
        <dsp:cNvSpPr/>
      </dsp:nvSpPr>
      <dsp:spPr>
        <a:xfrm>
          <a:off x="1097357" y="3467809"/>
          <a:ext cx="5933285" cy="487714"/>
        </a:xfrm>
        <a:prstGeom prst="trapezoid">
          <a:avLst>
            <a:gd name="adj" fmla="val 75000"/>
          </a:avLst>
        </a:prstGeom>
        <a:solidFill>
          <a:schemeClr val="accent1">
            <a:shade val="80000"/>
            <a:hueOff val="166068"/>
            <a:satOff val="4263"/>
            <a:lumOff val="129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Static Analysis</a:t>
          </a:r>
        </a:p>
      </dsp:txBody>
      <dsp:txXfrm>
        <a:off x="2135682" y="3467809"/>
        <a:ext cx="3856635" cy="487714"/>
      </dsp:txXfrm>
    </dsp:sp>
    <dsp:sp modelId="{47E3EB6A-09FE-480E-8787-9E253ADEC768}">
      <dsp:nvSpPr>
        <dsp:cNvPr id="0" name=""/>
        <dsp:cNvSpPr/>
      </dsp:nvSpPr>
      <dsp:spPr>
        <a:xfrm>
          <a:off x="731571" y="3955524"/>
          <a:ext cx="6664857" cy="487714"/>
        </a:xfrm>
        <a:prstGeom prst="trapezoid">
          <a:avLst>
            <a:gd name="adj" fmla="val 75000"/>
          </a:avLst>
        </a:prstGeom>
        <a:solidFill>
          <a:schemeClr val="accent1">
            <a:shade val="80000"/>
            <a:hueOff val="221424"/>
            <a:satOff val="5684"/>
            <a:lumOff val="17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Peer Reviews</a:t>
          </a:r>
        </a:p>
      </dsp:txBody>
      <dsp:txXfrm>
        <a:off x="1897921" y="3955524"/>
        <a:ext cx="4332157" cy="487714"/>
      </dsp:txXfrm>
    </dsp:sp>
    <dsp:sp modelId="{71F76DBE-83D9-45C4-B419-8A8CC0210D3B}">
      <dsp:nvSpPr>
        <dsp:cNvPr id="0" name=""/>
        <dsp:cNvSpPr/>
      </dsp:nvSpPr>
      <dsp:spPr>
        <a:xfrm>
          <a:off x="365785" y="4443238"/>
          <a:ext cx="7396428" cy="487714"/>
        </a:xfrm>
        <a:prstGeom prst="trapezoid">
          <a:avLst>
            <a:gd name="adj" fmla="val 75000"/>
          </a:avLst>
        </a:prstGeom>
        <a:solidFill>
          <a:schemeClr val="accent1">
            <a:shade val="80000"/>
            <a:hueOff val="276780"/>
            <a:satOff val="7105"/>
            <a:lumOff val="215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CI/CD</a:t>
          </a:r>
        </a:p>
      </dsp:txBody>
      <dsp:txXfrm>
        <a:off x="1660160" y="4443238"/>
        <a:ext cx="4807678" cy="487714"/>
      </dsp:txXfrm>
    </dsp:sp>
    <dsp:sp modelId="{B4EC035F-2618-4FF3-9BB5-FC1E348BC6A3}">
      <dsp:nvSpPr>
        <dsp:cNvPr id="0" name=""/>
        <dsp:cNvSpPr/>
      </dsp:nvSpPr>
      <dsp:spPr>
        <a:xfrm>
          <a:off x="0" y="4930952"/>
          <a:ext cx="8128000" cy="487714"/>
        </a:xfrm>
        <a:prstGeom prst="trapezoid">
          <a:avLst>
            <a:gd name="adj" fmla="val 75000"/>
          </a:avLst>
        </a:prstGeom>
        <a:solidFill>
          <a:schemeClr val="accent1">
            <a:shade val="80000"/>
            <a:hueOff val="332136"/>
            <a:satOff val="8526"/>
            <a:lumOff val="258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Trend Analysis</a:t>
          </a:r>
        </a:p>
      </dsp:txBody>
      <dsp:txXfrm>
        <a:off x="1422399" y="4930952"/>
        <a:ext cx="5283200" cy="487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55F06-3940-41D6-9A5F-53A6C27901C4}">
      <dsp:nvSpPr>
        <dsp:cNvPr id="0" name=""/>
        <dsp:cNvSpPr/>
      </dsp:nvSpPr>
      <dsp:spPr>
        <a:xfrm>
          <a:off x="2194714" y="0"/>
          <a:ext cx="3738571" cy="2492381"/>
        </a:xfrm>
        <a:prstGeom prst="trapezoid">
          <a:avLst>
            <a:gd name="adj" fmla="val 75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Compile</a:t>
          </a:r>
        </a:p>
      </dsp:txBody>
      <dsp:txXfrm>
        <a:off x="2194714" y="0"/>
        <a:ext cx="3738571" cy="2492381"/>
      </dsp:txXfrm>
    </dsp:sp>
    <dsp:sp modelId="{96125032-6AA4-492F-A9BD-CCAB73169142}">
      <dsp:nvSpPr>
        <dsp:cNvPr id="0" name=""/>
        <dsp:cNvSpPr/>
      </dsp:nvSpPr>
      <dsp:spPr>
        <a:xfrm>
          <a:off x="1828928" y="2492381"/>
          <a:ext cx="4470142" cy="487714"/>
        </a:xfrm>
        <a:prstGeom prst="trapezoid">
          <a:avLst>
            <a:gd name="adj" fmla="val 75000"/>
          </a:avLst>
        </a:prstGeom>
        <a:solidFill>
          <a:schemeClr val="accent1">
            <a:shade val="80000"/>
            <a:hueOff val="55356"/>
            <a:satOff val="1421"/>
            <a:lumOff val="4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Unit Test</a:t>
          </a:r>
        </a:p>
      </dsp:txBody>
      <dsp:txXfrm>
        <a:off x="2611203" y="2492381"/>
        <a:ext cx="2905592" cy="487714"/>
      </dsp:txXfrm>
    </dsp:sp>
    <dsp:sp modelId="{B9654B10-811D-4E7A-83D7-9870C239F9B8}">
      <dsp:nvSpPr>
        <dsp:cNvPr id="0" name=""/>
        <dsp:cNvSpPr/>
      </dsp:nvSpPr>
      <dsp:spPr>
        <a:xfrm>
          <a:off x="1463142" y="2980095"/>
          <a:ext cx="5201714" cy="487714"/>
        </a:xfrm>
        <a:prstGeom prst="trapezoid">
          <a:avLst>
            <a:gd name="adj" fmla="val 75000"/>
          </a:avLst>
        </a:prstGeom>
        <a:solidFill>
          <a:schemeClr val="accent1">
            <a:shade val="80000"/>
            <a:hueOff val="110712"/>
            <a:satOff val="2842"/>
            <a:lumOff val="8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Style Guide</a:t>
          </a:r>
        </a:p>
      </dsp:txBody>
      <dsp:txXfrm>
        <a:off x="2373442" y="2980095"/>
        <a:ext cx="3381114" cy="487714"/>
      </dsp:txXfrm>
    </dsp:sp>
    <dsp:sp modelId="{946D49E7-FCCE-4111-B1FC-E3ACCCBE918F}">
      <dsp:nvSpPr>
        <dsp:cNvPr id="0" name=""/>
        <dsp:cNvSpPr/>
      </dsp:nvSpPr>
      <dsp:spPr>
        <a:xfrm>
          <a:off x="1097357" y="3467809"/>
          <a:ext cx="5933285" cy="487714"/>
        </a:xfrm>
        <a:prstGeom prst="trapezoid">
          <a:avLst>
            <a:gd name="adj" fmla="val 75000"/>
          </a:avLst>
        </a:prstGeom>
        <a:solidFill>
          <a:schemeClr val="accent1">
            <a:shade val="80000"/>
            <a:hueOff val="166068"/>
            <a:satOff val="4263"/>
            <a:lumOff val="129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Static Analysis</a:t>
          </a:r>
        </a:p>
      </dsp:txBody>
      <dsp:txXfrm>
        <a:off x="2135682" y="3467809"/>
        <a:ext cx="3856635" cy="487714"/>
      </dsp:txXfrm>
    </dsp:sp>
    <dsp:sp modelId="{47E3EB6A-09FE-480E-8787-9E253ADEC768}">
      <dsp:nvSpPr>
        <dsp:cNvPr id="0" name=""/>
        <dsp:cNvSpPr/>
      </dsp:nvSpPr>
      <dsp:spPr>
        <a:xfrm>
          <a:off x="731571" y="3955524"/>
          <a:ext cx="6664857" cy="487714"/>
        </a:xfrm>
        <a:prstGeom prst="trapezoid">
          <a:avLst>
            <a:gd name="adj" fmla="val 75000"/>
          </a:avLst>
        </a:prstGeom>
        <a:solidFill>
          <a:schemeClr val="accent1">
            <a:shade val="80000"/>
            <a:hueOff val="221424"/>
            <a:satOff val="5684"/>
            <a:lumOff val="17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Peer Reviews</a:t>
          </a:r>
        </a:p>
      </dsp:txBody>
      <dsp:txXfrm>
        <a:off x="1897921" y="3955524"/>
        <a:ext cx="4332157" cy="487714"/>
      </dsp:txXfrm>
    </dsp:sp>
    <dsp:sp modelId="{71F76DBE-83D9-45C4-B419-8A8CC0210D3B}">
      <dsp:nvSpPr>
        <dsp:cNvPr id="0" name=""/>
        <dsp:cNvSpPr/>
      </dsp:nvSpPr>
      <dsp:spPr>
        <a:xfrm>
          <a:off x="365785" y="4443238"/>
          <a:ext cx="7396428" cy="487714"/>
        </a:xfrm>
        <a:prstGeom prst="trapezoid">
          <a:avLst>
            <a:gd name="adj" fmla="val 75000"/>
          </a:avLst>
        </a:prstGeom>
        <a:solidFill>
          <a:schemeClr val="accent1">
            <a:shade val="80000"/>
            <a:hueOff val="276780"/>
            <a:satOff val="7105"/>
            <a:lumOff val="215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CI/CD</a:t>
          </a:r>
        </a:p>
      </dsp:txBody>
      <dsp:txXfrm>
        <a:off x="1660160" y="4443238"/>
        <a:ext cx="4807678" cy="487714"/>
      </dsp:txXfrm>
    </dsp:sp>
    <dsp:sp modelId="{B4EC035F-2618-4FF3-9BB5-FC1E348BC6A3}">
      <dsp:nvSpPr>
        <dsp:cNvPr id="0" name=""/>
        <dsp:cNvSpPr/>
      </dsp:nvSpPr>
      <dsp:spPr>
        <a:xfrm>
          <a:off x="0" y="4930952"/>
          <a:ext cx="8128000" cy="487714"/>
        </a:xfrm>
        <a:prstGeom prst="trapezoid">
          <a:avLst>
            <a:gd name="adj" fmla="val 75000"/>
          </a:avLst>
        </a:prstGeom>
        <a:solidFill>
          <a:schemeClr val="accent1">
            <a:shade val="80000"/>
            <a:hueOff val="332136"/>
            <a:satOff val="8526"/>
            <a:lumOff val="258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Trend Analysis</a:t>
          </a:r>
        </a:p>
      </dsp:txBody>
      <dsp:txXfrm>
        <a:off x="1422399" y="4930952"/>
        <a:ext cx="5283200" cy="4877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DF9B8-87EB-4709-B2ED-BDF202766744}">
      <dsp:nvSpPr>
        <dsp:cNvPr id="0" name=""/>
        <dsp:cNvSpPr/>
      </dsp:nvSpPr>
      <dsp:spPr>
        <a:xfrm>
          <a:off x="0" y="0"/>
          <a:ext cx="11750221" cy="1873975"/>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JavaScript – </a:t>
          </a:r>
          <a:r>
            <a:rPr lang="en-US" sz="6500" kern="1200" dirty="0" err="1"/>
            <a:t>JsLint</a:t>
          </a:r>
          <a:r>
            <a:rPr lang="en-US" sz="6500" kern="1200" dirty="0"/>
            <a:t>/</a:t>
          </a:r>
          <a:r>
            <a:rPr lang="en-US" sz="6500" kern="1200" dirty="0" err="1"/>
            <a:t>JsHint</a:t>
          </a:r>
          <a:endParaRPr lang="en-US" sz="6500" kern="1200" dirty="0"/>
        </a:p>
      </dsp:txBody>
      <dsp:txXfrm>
        <a:off x="0" y="0"/>
        <a:ext cx="11750221" cy="1873975"/>
      </dsp:txXfrm>
    </dsp:sp>
    <dsp:sp modelId="{40A165AC-1CEA-4210-AA17-323E32224D7D}">
      <dsp:nvSpPr>
        <dsp:cNvPr id="0" name=""/>
        <dsp:cNvSpPr/>
      </dsp:nvSpPr>
      <dsp:spPr>
        <a:xfrm>
          <a:off x="1156" y="1895895"/>
          <a:ext cx="3933551" cy="3892532"/>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56" y="1895895"/>
        <a:ext cx="3933551" cy="3892532"/>
      </dsp:txXfrm>
    </dsp:sp>
    <dsp:sp modelId="{2F01A9D1-32BD-4FB1-A6BA-53532E3FDF8C}">
      <dsp:nvSpPr>
        <dsp:cNvPr id="0" name=""/>
        <dsp:cNvSpPr/>
      </dsp:nvSpPr>
      <dsp:spPr>
        <a:xfrm>
          <a:off x="3934708" y="1904809"/>
          <a:ext cx="3907177" cy="3695883"/>
        </a:xfrm>
        <a:prstGeom prst="rect">
          <a:avLst/>
        </a:prstGeom>
        <a:blipFill rotWithShape="0">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3934708" y="1904809"/>
        <a:ext cx="3907177" cy="3695883"/>
      </dsp:txXfrm>
    </dsp:sp>
    <dsp:sp modelId="{4404BE07-33AE-4A66-8A6F-D04D38C51A66}">
      <dsp:nvSpPr>
        <dsp:cNvPr id="0" name=""/>
        <dsp:cNvSpPr/>
      </dsp:nvSpPr>
      <dsp:spPr>
        <a:xfrm>
          <a:off x="7841886" y="1917500"/>
          <a:ext cx="3907177" cy="2578283"/>
        </a:xfrm>
        <a:prstGeom prst="rect">
          <a:avLst/>
        </a:prstGeom>
        <a:blipFill rotWithShape="0">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841886" y="1917500"/>
        <a:ext cx="3907177" cy="2578283"/>
      </dsp:txXfrm>
    </dsp:sp>
    <dsp:sp modelId="{8A1C083F-ED13-4E4B-AEF3-1C01505092D0}">
      <dsp:nvSpPr>
        <dsp:cNvPr id="0" name=""/>
        <dsp:cNvSpPr/>
      </dsp:nvSpPr>
      <dsp:spPr>
        <a:xfrm>
          <a:off x="0" y="5809324"/>
          <a:ext cx="11750221" cy="43726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C2966-B09E-485C-80CE-998DD3560A47}" type="datetimeFigureOut">
              <a:rPr lang="en-US" smtClean="0"/>
              <a:t>3/29/2017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7DBC4-FA94-4157-8DD0-F6E6407D0F7A}" type="slidenum">
              <a:rPr lang="en-US" smtClean="0"/>
              <a:t>‹#›</a:t>
            </a:fld>
            <a:endParaRPr lang="en-US"/>
          </a:p>
        </p:txBody>
      </p:sp>
    </p:spTree>
    <p:extLst>
      <p:ext uri="{BB962C8B-B14F-4D97-AF65-F5344CB8AC3E}">
        <p14:creationId xmlns:p14="http://schemas.microsoft.com/office/powerpoint/2010/main" val="934159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GB"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3/29/2017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3</a:t>
            </a:fld>
            <a:endParaRPr lang="en-US"/>
          </a:p>
        </p:txBody>
      </p:sp>
    </p:spTree>
    <p:extLst>
      <p:ext uri="{BB962C8B-B14F-4D97-AF65-F5344CB8AC3E}">
        <p14:creationId xmlns:p14="http://schemas.microsoft.com/office/powerpoint/2010/main" val="335319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Quote Sample</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C405DF5-7DBE-44E8-B936-807B76E81164}" type="datetime1">
              <a:rPr lang="en-US" smtClean="0">
                <a:solidFill>
                  <a:prstClr val="black"/>
                </a:solidFill>
              </a:rPr>
              <a:t>3/29/2017</a:t>
            </a:fld>
            <a:endParaRPr lang="en-US">
              <a:solidFill>
                <a:prstClr val="black"/>
              </a:solidFill>
            </a:endParaRPr>
          </a:p>
        </p:txBody>
      </p:sp>
      <p:sp>
        <p:nvSpPr>
          <p:cNvPr id="6" name="Footer Placeholder 5"/>
          <p:cNvSpPr>
            <a:spLocks noGrp="1"/>
          </p:cNvSpPr>
          <p:nvPr>
            <p:ph type="ftr" sz="quarter" idx="12"/>
          </p:nvPr>
        </p:nvSpPr>
        <p:spPr/>
        <p:txBody>
          <a:bodyPr/>
          <a:lstStyle/>
          <a:p>
            <a:endParaRPr lang="en-US">
              <a:solidFill>
                <a:prstClr val="black"/>
              </a:solidFill>
            </a:endParaRPr>
          </a:p>
        </p:txBody>
      </p:sp>
      <p:sp>
        <p:nvSpPr>
          <p:cNvPr id="7" name="Slide Number Placeholder 6"/>
          <p:cNvSpPr>
            <a:spLocks noGrp="1"/>
          </p:cNvSpPr>
          <p:nvPr>
            <p:ph type="sldNum" sz="quarter" idx="13"/>
          </p:nvPr>
        </p:nvSpPr>
        <p:spPr/>
        <p:txBody>
          <a:bodyPr/>
          <a:lstStyle/>
          <a:p>
            <a:fld id="{F55EC67E-402D-4FA6-937E-816E2584289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77552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17</a:t>
            </a:fld>
            <a:endParaRPr lang="en-US"/>
          </a:p>
        </p:txBody>
      </p:sp>
    </p:spTree>
    <p:extLst>
      <p:ext uri="{BB962C8B-B14F-4D97-AF65-F5344CB8AC3E}">
        <p14:creationId xmlns:p14="http://schemas.microsoft.com/office/powerpoint/2010/main" val="2685583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D7DBC4-FA94-4157-8DD0-F6E6407D0F7A}" type="slidenum">
              <a:rPr lang="en-US" smtClean="0"/>
              <a:t>32</a:t>
            </a:fld>
            <a:endParaRPr lang="en-US"/>
          </a:p>
        </p:txBody>
      </p:sp>
    </p:spTree>
    <p:extLst>
      <p:ext uri="{BB962C8B-B14F-4D97-AF65-F5344CB8AC3E}">
        <p14:creationId xmlns:p14="http://schemas.microsoft.com/office/powerpoint/2010/main" val="3719123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mn-cs"/>
              </a:rPr>
              <a:t>Follow up questions: What are you going to be proud of when you put your head to pillow at the end of 2017? What are you worried might not get to the finish line?</a:t>
            </a:r>
            <a:endParaRPr lang="en-US"/>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4111A54-0367-4976-AD30-FE51EE24283D}" type="datetime1">
              <a:rPr lang="en-US" smtClean="0"/>
              <a:t>3/29/2017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33</a:t>
            </a:fld>
            <a:endParaRPr lang="en-US"/>
          </a:p>
        </p:txBody>
      </p:sp>
    </p:spTree>
    <p:extLst>
      <p:ext uri="{BB962C8B-B14F-4D97-AF65-F5344CB8AC3E}">
        <p14:creationId xmlns:p14="http://schemas.microsoft.com/office/powerpoint/2010/main" val="2449190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9213" y="885825"/>
            <a:ext cx="4249737" cy="2390775"/>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US" dirty="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34</a:t>
            </a:fld>
            <a:endParaRPr lang="en-US"/>
          </a:p>
        </p:txBody>
      </p:sp>
    </p:spTree>
    <p:extLst>
      <p:ext uri="{BB962C8B-B14F-4D97-AF65-F5344CB8AC3E}">
        <p14:creationId xmlns:p14="http://schemas.microsoft.com/office/powerpoint/2010/main" val="778433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GB"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3/29/2017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35</a:t>
            </a:fld>
            <a:endParaRPr lang="en-US"/>
          </a:p>
        </p:txBody>
      </p:sp>
    </p:spTree>
    <p:extLst>
      <p:ext uri="{BB962C8B-B14F-4D97-AF65-F5344CB8AC3E}">
        <p14:creationId xmlns:p14="http://schemas.microsoft.com/office/powerpoint/2010/main" val="3116235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1.xml"/><Relationship Id="rId4" Type="http://schemas.openxmlformats.org/officeDocument/2006/relationships/hyperlink" Target="mailto:thestudio@slalom.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2.xml"/><Relationship Id="rId4" Type="http://schemas.openxmlformats.org/officeDocument/2006/relationships/hyperlink" Target="mailto:thestudio@slalom.com"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635542" y="728296"/>
            <a:ext cx="10894977" cy="4573624"/>
          </a:xfrm>
          <a:prstGeom prst="rect">
            <a:avLst/>
          </a:prstGeom>
          <a:noFill/>
        </p:spPr>
        <p:txBody>
          <a:bodyPr wrap="square" rtlCol="0">
            <a:spAutoFit/>
          </a:bodyPr>
          <a:lstStyle/>
          <a:p>
            <a:pPr>
              <a:lnSpc>
                <a:spcPct val="90000"/>
              </a:lnSpc>
              <a:spcBef>
                <a:spcPts val="800"/>
              </a:spcBef>
              <a:buClr>
                <a:srgbClr val="CC0000"/>
              </a:buClr>
              <a:buSzPct val="110000"/>
            </a:pPr>
            <a:r>
              <a:rPr lang="en-US" sz="2667" b="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2016</a:t>
            </a:r>
            <a:r>
              <a:rPr lang="en-US" sz="2667"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Base Template v01</a:t>
            </a: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Last updated: May 2016</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https://sp.slalom.com/ourfirm/studio/SitePages/templates.aspx</a:t>
            </a: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USE GUIDELINES</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This template has been designed</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for use in Microsoft Office on a PC operating system. </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general presentations tips and tricks visit: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a:rPr>
              <a:t>https://sp.slalom.com/ourfirm/studio/Templates/PowerPoint%20Tips%20and%20Tricks.pdf</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264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genda Gray Background">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Tree>
    <p:extLst>
      <p:ext uri="{BB962C8B-B14F-4D97-AF65-F5344CB8AC3E}">
        <p14:creationId xmlns:p14="http://schemas.microsoft.com/office/powerpoint/2010/main" val="234082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779091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_Subtitle">
    <p:bg>
      <p:bgPr>
        <a:solidFill>
          <a:schemeClr val="accent2"/>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6" name="TextBox 5"/>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solidFill>
                  <a:schemeClr val="bg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8"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solidFill>
                  <a:schemeClr val="bg1"/>
                </a:solidFill>
                <a:ea typeface="Roboto Medium" panose="02000000000000000000" pitchFamily="2" charset="0"/>
              </a:defRPr>
            </a:lvl1pPr>
          </a:lstStyle>
          <a:p>
            <a:pPr marL="0" lvl="0" indent="0"/>
            <a:r>
              <a:rPr lang="en-US" dirty="0"/>
              <a:t>Insert slide title here</a:t>
            </a:r>
          </a:p>
        </p:txBody>
      </p:sp>
      <p:sp>
        <p:nvSpPr>
          <p:cNvPr id="11"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solidFill>
                  <a:schemeClr val="bg1"/>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020990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5"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8"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119014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Left Aligned Title and Subtitle">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9" name="Content Placeholder 2"/>
          <p:cNvSpPr>
            <a:spLocks noGrp="1"/>
          </p:cNvSpPr>
          <p:nvPr>
            <p:ph sz="quarter" idx="17" hasCustomPrompt="1"/>
          </p:nvPr>
        </p:nvSpPr>
        <p:spPr>
          <a:xfrm>
            <a:off x="417052"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8" name="Content Placeholder 2"/>
          <p:cNvSpPr>
            <a:spLocks noGrp="1"/>
          </p:cNvSpPr>
          <p:nvPr>
            <p:ph sz="quarter" idx="18" hasCustomPrompt="1"/>
          </p:nvPr>
        </p:nvSpPr>
        <p:spPr>
          <a:xfrm>
            <a:off x="6332236"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14"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5"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17743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0"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1"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4040115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1" y="1424515"/>
            <a:ext cx="6111833" cy="375121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1"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2"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387769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6096000" y="0"/>
            <a:ext cx="6096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12" name="Text Placeholder 10"/>
          <p:cNvSpPr>
            <a:spLocks noGrp="1"/>
          </p:cNvSpPr>
          <p:nvPr>
            <p:ph type="body" sz="quarter" idx="14" hasCustomPrompt="1"/>
          </p:nvPr>
        </p:nvSpPr>
        <p:spPr>
          <a:xfrm>
            <a:off x="406401" y="433453"/>
            <a:ext cx="5415901"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3" name="Text Placeholder 4"/>
          <p:cNvSpPr>
            <a:spLocks noGrp="1"/>
          </p:cNvSpPr>
          <p:nvPr>
            <p:ph type="body" sz="quarter" idx="16"/>
          </p:nvPr>
        </p:nvSpPr>
        <p:spPr>
          <a:xfrm>
            <a:off x="417052" y="1028283"/>
            <a:ext cx="5409397"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02813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Photo and Text layout">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2"/>
          </p:nvPr>
        </p:nvSpPr>
        <p:spPr>
          <a:xfrm>
            <a:off x="0" y="1"/>
            <a:ext cx="12192000" cy="4951828"/>
          </a:xfrm>
          <a:prstGeom prst="rect">
            <a:avLst/>
          </a:prstGeom>
          <a:solidFill>
            <a:schemeClr val="bg1">
              <a:lumMod val="50000"/>
            </a:schemeClr>
          </a:solidFill>
        </p:spPr>
        <p:txBody>
          <a:bodyPr tIns="22860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690414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Portfolio">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3" name="Picture Placeholder 2"/>
          <p:cNvSpPr>
            <a:spLocks noGrp="1"/>
          </p:cNvSpPr>
          <p:nvPr>
            <p:ph type="pic" sz="quarter" idx="17" hasCustomPrompt="1"/>
          </p:nvPr>
        </p:nvSpPr>
        <p:spPr>
          <a:xfrm>
            <a:off x="112213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9" name="Picture Placeholder 2"/>
          <p:cNvSpPr>
            <a:spLocks noGrp="1"/>
          </p:cNvSpPr>
          <p:nvPr>
            <p:ph type="pic" sz="quarter" idx="18" hasCustomPrompt="1"/>
          </p:nvPr>
        </p:nvSpPr>
        <p:spPr>
          <a:xfrm>
            <a:off x="625051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12"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3"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513521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in Title Slide">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38849241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hasCustomPrompt="1"/>
          </p:nvPr>
        </p:nvSpPr>
        <p:spPr>
          <a:xfrm>
            <a:off x="1321741"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3756863"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6264089"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8722154" y="3616058"/>
            <a:ext cx="2100948" cy="287145"/>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28"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810747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24" name="Picture Placeholder 2"/>
          <p:cNvSpPr>
            <a:spLocks noGrp="1"/>
          </p:cNvSpPr>
          <p:nvPr>
            <p:ph type="pic" idx="17"/>
          </p:nvPr>
        </p:nvSpPr>
        <p:spPr>
          <a:xfrm>
            <a:off x="1621491"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5" name="Text Placeholder 10"/>
          <p:cNvSpPr>
            <a:spLocks noGrp="1"/>
          </p:cNvSpPr>
          <p:nvPr>
            <p:ph type="body" sz="quarter" idx="18" hasCustomPrompt="1"/>
          </p:nvPr>
        </p:nvSpPr>
        <p:spPr>
          <a:xfrm>
            <a:off x="1154591"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6" name="Text Placeholder 10"/>
          <p:cNvSpPr>
            <a:spLocks noGrp="1"/>
          </p:cNvSpPr>
          <p:nvPr>
            <p:ph type="body" sz="quarter" idx="19"/>
          </p:nvPr>
        </p:nvSpPr>
        <p:spPr>
          <a:xfrm>
            <a:off x="115458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Picture Placeholder 2"/>
          <p:cNvSpPr>
            <a:spLocks noGrp="1"/>
          </p:cNvSpPr>
          <p:nvPr>
            <p:ph type="pic" idx="20"/>
          </p:nvPr>
        </p:nvSpPr>
        <p:spPr>
          <a:xfrm>
            <a:off x="420994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8" name="Text Placeholder 10"/>
          <p:cNvSpPr>
            <a:spLocks noGrp="1"/>
          </p:cNvSpPr>
          <p:nvPr>
            <p:ph type="body" sz="quarter" idx="21" hasCustomPrompt="1"/>
          </p:nvPr>
        </p:nvSpPr>
        <p:spPr>
          <a:xfrm>
            <a:off x="374304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9" name="Text Placeholder 10"/>
          <p:cNvSpPr>
            <a:spLocks noGrp="1"/>
          </p:cNvSpPr>
          <p:nvPr>
            <p:ph type="body" sz="quarter" idx="22"/>
          </p:nvPr>
        </p:nvSpPr>
        <p:spPr>
          <a:xfrm>
            <a:off x="3743044"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0" name="Picture Placeholder 2"/>
          <p:cNvSpPr>
            <a:spLocks noGrp="1"/>
          </p:cNvSpPr>
          <p:nvPr>
            <p:ph type="pic" idx="23"/>
          </p:nvPr>
        </p:nvSpPr>
        <p:spPr>
          <a:xfrm>
            <a:off x="6798402"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1" name="Text Placeholder 10"/>
          <p:cNvSpPr>
            <a:spLocks noGrp="1"/>
          </p:cNvSpPr>
          <p:nvPr>
            <p:ph type="body" sz="quarter" idx="24" hasCustomPrompt="1"/>
          </p:nvPr>
        </p:nvSpPr>
        <p:spPr>
          <a:xfrm>
            <a:off x="6331502"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25"/>
          </p:nvPr>
        </p:nvSpPr>
        <p:spPr>
          <a:xfrm>
            <a:off x="633149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3" name="Picture Placeholder 2"/>
          <p:cNvSpPr>
            <a:spLocks noGrp="1"/>
          </p:cNvSpPr>
          <p:nvPr>
            <p:ph type="pic" idx="26"/>
          </p:nvPr>
        </p:nvSpPr>
        <p:spPr>
          <a:xfrm>
            <a:off x="938685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4" name="Text Placeholder 10"/>
          <p:cNvSpPr>
            <a:spLocks noGrp="1"/>
          </p:cNvSpPr>
          <p:nvPr>
            <p:ph type="body" sz="quarter" idx="27" hasCustomPrompt="1"/>
          </p:nvPr>
        </p:nvSpPr>
        <p:spPr>
          <a:xfrm>
            <a:off x="891995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5" name="Text Placeholder 10"/>
          <p:cNvSpPr>
            <a:spLocks noGrp="1"/>
          </p:cNvSpPr>
          <p:nvPr>
            <p:ph type="body" sz="quarter" idx="28"/>
          </p:nvPr>
        </p:nvSpPr>
        <p:spPr>
          <a:xfrm>
            <a:off x="8919955"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6" name="Picture Placeholder 2"/>
          <p:cNvSpPr>
            <a:spLocks noGrp="1"/>
          </p:cNvSpPr>
          <p:nvPr>
            <p:ph type="pic" idx="29"/>
          </p:nvPr>
        </p:nvSpPr>
        <p:spPr>
          <a:xfrm>
            <a:off x="1621491"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7" name="Text Placeholder 10"/>
          <p:cNvSpPr>
            <a:spLocks noGrp="1"/>
          </p:cNvSpPr>
          <p:nvPr>
            <p:ph type="body" sz="quarter" idx="30" hasCustomPrompt="1"/>
          </p:nvPr>
        </p:nvSpPr>
        <p:spPr>
          <a:xfrm>
            <a:off x="1154591"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8" name="Text Placeholder 10"/>
          <p:cNvSpPr>
            <a:spLocks noGrp="1"/>
          </p:cNvSpPr>
          <p:nvPr>
            <p:ph type="body" sz="quarter" idx="31"/>
          </p:nvPr>
        </p:nvSpPr>
        <p:spPr>
          <a:xfrm>
            <a:off x="115458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9" name="Picture Placeholder 2"/>
          <p:cNvSpPr>
            <a:spLocks noGrp="1"/>
          </p:cNvSpPr>
          <p:nvPr>
            <p:ph type="pic" idx="32"/>
          </p:nvPr>
        </p:nvSpPr>
        <p:spPr>
          <a:xfrm>
            <a:off x="420994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0" name="Text Placeholder 10"/>
          <p:cNvSpPr>
            <a:spLocks noGrp="1"/>
          </p:cNvSpPr>
          <p:nvPr>
            <p:ph type="body" sz="quarter" idx="33" hasCustomPrompt="1"/>
          </p:nvPr>
        </p:nvSpPr>
        <p:spPr>
          <a:xfrm>
            <a:off x="374304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1" name="Text Placeholder 10"/>
          <p:cNvSpPr>
            <a:spLocks noGrp="1"/>
          </p:cNvSpPr>
          <p:nvPr>
            <p:ph type="body" sz="quarter" idx="34"/>
          </p:nvPr>
        </p:nvSpPr>
        <p:spPr>
          <a:xfrm>
            <a:off x="3743044"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2" name="Picture Placeholder 2"/>
          <p:cNvSpPr>
            <a:spLocks noGrp="1"/>
          </p:cNvSpPr>
          <p:nvPr>
            <p:ph type="pic" idx="35"/>
          </p:nvPr>
        </p:nvSpPr>
        <p:spPr>
          <a:xfrm>
            <a:off x="6798402"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3" name="Text Placeholder 10"/>
          <p:cNvSpPr>
            <a:spLocks noGrp="1"/>
          </p:cNvSpPr>
          <p:nvPr>
            <p:ph type="body" sz="quarter" idx="36" hasCustomPrompt="1"/>
          </p:nvPr>
        </p:nvSpPr>
        <p:spPr>
          <a:xfrm>
            <a:off x="6331502"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4" name="Text Placeholder 10"/>
          <p:cNvSpPr>
            <a:spLocks noGrp="1"/>
          </p:cNvSpPr>
          <p:nvPr>
            <p:ph type="body" sz="quarter" idx="37"/>
          </p:nvPr>
        </p:nvSpPr>
        <p:spPr>
          <a:xfrm>
            <a:off x="633149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5" name="Picture Placeholder 2"/>
          <p:cNvSpPr>
            <a:spLocks noGrp="1"/>
          </p:cNvSpPr>
          <p:nvPr>
            <p:ph type="pic" idx="38"/>
          </p:nvPr>
        </p:nvSpPr>
        <p:spPr>
          <a:xfrm>
            <a:off x="938685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6" name="Text Placeholder 10"/>
          <p:cNvSpPr>
            <a:spLocks noGrp="1"/>
          </p:cNvSpPr>
          <p:nvPr>
            <p:ph type="body" sz="quarter" idx="39" hasCustomPrompt="1"/>
          </p:nvPr>
        </p:nvSpPr>
        <p:spPr>
          <a:xfrm>
            <a:off x="891995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7" name="Text Placeholder 10"/>
          <p:cNvSpPr>
            <a:spLocks noGrp="1"/>
          </p:cNvSpPr>
          <p:nvPr>
            <p:ph type="body" sz="quarter" idx="40"/>
          </p:nvPr>
        </p:nvSpPr>
        <p:spPr>
          <a:xfrm>
            <a:off x="8919955"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52"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53"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65340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am 3">
    <p:bg>
      <p:bgPr>
        <a:solidFill>
          <a:srgbClr val="FFFFFF"/>
        </a:solidFill>
        <a:effectLst/>
      </p:bgPr>
    </p:bg>
    <p:spTree>
      <p:nvGrpSpPr>
        <p:cNvPr id="1" name=""/>
        <p:cNvGrpSpPr/>
        <p:nvPr/>
      </p:nvGrpSpPr>
      <p:grpSpPr>
        <a:xfrm>
          <a:off x="0" y="0"/>
          <a:ext cx="0" cy="0"/>
          <a:chOff x="0" y="0"/>
          <a:chExt cx="0" cy="0"/>
        </a:xfrm>
      </p:grpSpPr>
      <p:sp>
        <p:nvSpPr>
          <p:cNvPr id="24" name="Rectangle 23"/>
          <p:cNvSpPr/>
          <p:nvPr/>
        </p:nvSpPr>
        <p:spPr>
          <a:xfrm>
            <a:off x="0" y="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algn="ctr"/>
            <a:endParaRPr lang="en-US" sz="240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4" name="Text Placeholder 10"/>
          <p:cNvSpPr>
            <a:spLocks noGrp="1"/>
          </p:cNvSpPr>
          <p:nvPr>
            <p:ph type="body" sz="quarter" idx="21" hasCustomPrompt="1"/>
          </p:nvPr>
        </p:nvSpPr>
        <p:spPr>
          <a:xfrm>
            <a:off x="860739"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860735"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297197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2971974"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508322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508322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9293012"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9293009"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1129424"/>
            <a:ext cx="11379200" cy="450152"/>
          </a:xfrm>
        </p:spPr>
        <p:txBody>
          <a:bodyPr vert="horz" wrap="square" lIns="0" tIns="0" rIns="0" bIns="0" rtlCol="0">
            <a:noAutofit/>
          </a:bodyPr>
          <a:lstStyle>
            <a:lvl1pPr marL="380990" indent="-380990" algn="ctr">
              <a:buFont typeface="Arial" panose="020B0604020202020204" pitchFamily="34" charset="0"/>
              <a:buNone/>
              <a:defRPr lang="id-ID" sz="3467" b="1" kern="0" spc="0" baseline="0" dirty="0">
                <a:solidFill>
                  <a:schemeClr val="bg1"/>
                </a:solidFill>
                <a:ea typeface="Roboto Medium" panose="02000000000000000000" pitchFamily="2" charset="0"/>
              </a:defRPr>
            </a:lvl1pPr>
          </a:lstStyle>
          <a:p>
            <a:pPr marL="0" lvl="0" indent="0"/>
            <a:r>
              <a:rPr lang="en-US" dirty="0"/>
              <a:t>Meet the team</a:t>
            </a:r>
          </a:p>
        </p:txBody>
      </p:sp>
      <p:sp>
        <p:nvSpPr>
          <p:cNvPr id="26" name="Picture Placeholder 2"/>
          <p:cNvSpPr>
            <a:spLocks noGrp="1"/>
          </p:cNvSpPr>
          <p:nvPr>
            <p:ph type="pic" sz="quarter" idx="17"/>
          </p:nvPr>
        </p:nvSpPr>
        <p:spPr>
          <a:xfrm>
            <a:off x="1207961"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7" name="Picture Placeholder 2"/>
          <p:cNvSpPr>
            <a:spLocks noGrp="1"/>
          </p:cNvSpPr>
          <p:nvPr>
            <p:ph type="pic" sz="quarter" idx="18"/>
          </p:nvPr>
        </p:nvSpPr>
        <p:spPr>
          <a:xfrm>
            <a:off x="3292209"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8" name="Picture Placeholder 2"/>
          <p:cNvSpPr>
            <a:spLocks noGrp="1"/>
          </p:cNvSpPr>
          <p:nvPr>
            <p:ph type="pic" sz="quarter" idx="19"/>
          </p:nvPr>
        </p:nvSpPr>
        <p:spPr>
          <a:xfrm>
            <a:off x="5376457"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9" name="Picture Placeholder 2"/>
          <p:cNvSpPr>
            <a:spLocks noGrp="1"/>
          </p:cNvSpPr>
          <p:nvPr>
            <p:ph type="pic" sz="quarter" idx="20"/>
          </p:nvPr>
        </p:nvSpPr>
        <p:spPr>
          <a:xfrm>
            <a:off x="7460705"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0" name="Picture Placeholder 2"/>
          <p:cNvSpPr>
            <a:spLocks noGrp="1"/>
          </p:cNvSpPr>
          <p:nvPr>
            <p:ph type="pic" sz="quarter" idx="29"/>
          </p:nvPr>
        </p:nvSpPr>
        <p:spPr>
          <a:xfrm>
            <a:off x="9544952"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1" name="Text Placeholder 10"/>
          <p:cNvSpPr>
            <a:spLocks noGrp="1"/>
          </p:cNvSpPr>
          <p:nvPr>
            <p:ph type="body" sz="quarter" idx="30" hasCustomPrompt="1"/>
          </p:nvPr>
        </p:nvSpPr>
        <p:spPr>
          <a:xfrm>
            <a:off x="7194476"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31"/>
          </p:nvPr>
        </p:nvSpPr>
        <p:spPr>
          <a:xfrm>
            <a:off x="7194472"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Tree>
    <p:extLst>
      <p:ext uri="{BB962C8B-B14F-4D97-AF65-F5344CB8AC3E}">
        <p14:creationId xmlns:p14="http://schemas.microsoft.com/office/powerpoint/2010/main" val="1813035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3645830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_Confidentiality">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383654" y="6433111"/>
            <a:ext cx="4425413" cy="200055"/>
          </a:xfrm>
          <a:prstGeom prst="rect">
            <a:avLst/>
          </a:prstGeom>
          <a:solidFill>
            <a:schemeClr val="bg1"/>
          </a:solidFill>
        </p:spPr>
        <p:txBody>
          <a:bodyPr wrap="square" lIns="0" bIns="0" rtlCol="0" anchor="b" anchorCtr="0">
            <a:spAutoFit/>
          </a:bodyPr>
          <a:lstStyle/>
          <a:p>
            <a:pPr rtl="0"/>
            <a:r>
              <a:rPr lang="en-US" sz="1000" b="0" i="0" u="none" strike="noStrike" kern="1200" baseline="30000">
                <a:solidFill>
                  <a:schemeClr val="bg1">
                    <a:lumMod val="65000"/>
                  </a:schemeClr>
                </a:solidFill>
                <a:latin typeface="+mn-lt"/>
                <a:ea typeface="+mn-ea"/>
                <a:cs typeface="+mn-cs"/>
              </a:rPr>
              <a:t>CONFIDENTIAL AND PROPRIETARY FOR INTERNAL USE ONLY | CURRENT AS OF JANUARY</a:t>
            </a:r>
            <a:r>
              <a:rPr lang="en-US" sz="1000" b="0" i="0" u="none" strike="noStrike" kern="1200" baseline="0">
                <a:solidFill>
                  <a:schemeClr val="bg1">
                    <a:lumMod val="65000"/>
                  </a:schemeClr>
                </a:solidFill>
                <a:latin typeface="+mn-lt"/>
                <a:ea typeface="+mn-ea"/>
                <a:cs typeface="+mn-cs"/>
              </a:rPr>
              <a:t> </a:t>
            </a:r>
            <a:r>
              <a:rPr lang="en-US" sz="1000" b="0" i="0" u="none" strike="noStrike" kern="1200" baseline="30000">
                <a:solidFill>
                  <a:schemeClr val="bg1">
                    <a:lumMod val="65000"/>
                  </a:schemeClr>
                </a:solidFill>
                <a:latin typeface="+mn-lt"/>
                <a:ea typeface="+mn-ea"/>
                <a:cs typeface="+mn-cs"/>
              </a:rPr>
              <a:t>25, 2017</a:t>
            </a:r>
          </a:p>
        </p:txBody>
      </p:sp>
      <p:sp>
        <p:nvSpPr>
          <p:cNvPr id="3"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607523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ory with quote">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2" y="0"/>
            <a:ext cx="37036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Text Placeholder 3"/>
          <p:cNvSpPr>
            <a:spLocks noGrp="1"/>
          </p:cNvSpPr>
          <p:nvPr>
            <p:ph type="body" sz="quarter" idx="26" hasCustomPrompt="1"/>
          </p:nvPr>
        </p:nvSpPr>
        <p:spPr>
          <a:xfrm>
            <a:off x="9042401" y="6131179"/>
            <a:ext cx="2637367"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728410" y="5955181"/>
            <a:ext cx="2950300" cy="242823"/>
          </a:xfrm>
          <a:prstGeom prst="rect">
            <a:avLst/>
          </a:prstGeom>
        </p:spPr>
        <p:txBody>
          <a:bodyPr wrap="square" rIns="0">
            <a:spAutoFit/>
          </a:bodyPr>
          <a:lstStyle/>
          <a:p>
            <a:pPr algn="r"/>
            <a:r>
              <a:rPr lang="en-US" sz="1467" baseline="30000">
                <a:solidFill>
                  <a:schemeClr val="accent1">
                    <a:lumMod val="60000"/>
                    <a:lumOff val="40000"/>
                  </a:schemeClr>
                </a:solidFill>
              </a:rPr>
              <a:t>Story contact</a:t>
            </a:r>
          </a:p>
        </p:txBody>
      </p:sp>
      <p:sp>
        <p:nvSpPr>
          <p:cNvPr id="29" name="Text Placeholder 31"/>
          <p:cNvSpPr>
            <a:spLocks noGrp="1"/>
          </p:cNvSpPr>
          <p:nvPr>
            <p:ph type="body" sz="quarter" idx="33" hasCustomPrompt="1"/>
          </p:nvPr>
        </p:nvSpPr>
        <p:spPr>
          <a:xfrm>
            <a:off x="8908093" y="983444"/>
            <a:ext cx="2728383" cy="1249400"/>
          </a:xfrm>
        </p:spPr>
        <p:txBody>
          <a:bodyPr>
            <a:noAutofit/>
          </a:bodyPr>
          <a:lstStyle>
            <a:lvl1pPr marL="0" indent="0">
              <a:buNone/>
              <a:defRPr lang="en-US" sz="2667" kern="1200" baseline="30000" dirty="0">
                <a:solidFill>
                  <a:schemeClr val="lt1"/>
                </a:solidFill>
                <a:latin typeface="+mn-lt"/>
                <a:ea typeface="+mn-ea"/>
                <a:cs typeface="+mn-cs"/>
              </a:defRPr>
            </a:lvl1pPr>
          </a:lstStyle>
          <a:p>
            <a:pPr lvl="0"/>
            <a:r>
              <a:rPr lang="en-US" dirty="0"/>
              <a:t>Enter quote here. Lorem ipsum dolor sit </a:t>
            </a:r>
            <a:r>
              <a:rPr lang="en-US" dirty="0" err="1"/>
              <a:t>amet</a:t>
            </a:r>
            <a:r>
              <a:rPr lang="en-US" dirty="0"/>
              <a:t>. Lorem ipsum dolor sit </a:t>
            </a:r>
            <a:r>
              <a:rPr lang="en-US" dirty="0" err="1"/>
              <a:t>amet</a:t>
            </a:r>
            <a:r>
              <a:rPr lang="en-US" dirty="0"/>
              <a:t>. Lorem ipsum.</a:t>
            </a:r>
          </a:p>
        </p:txBody>
      </p:sp>
      <p:sp>
        <p:nvSpPr>
          <p:cNvPr id="32" name="Text Placeholder 31"/>
          <p:cNvSpPr>
            <a:spLocks noGrp="1"/>
          </p:cNvSpPr>
          <p:nvPr>
            <p:ph type="body" sz="quarter" idx="35" hasCustomPrompt="1"/>
          </p:nvPr>
        </p:nvSpPr>
        <p:spPr>
          <a:xfrm>
            <a:off x="8908093" y="2399988"/>
            <a:ext cx="2728383" cy="1249400"/>
          </a:xfrm>
        </p:spPr>
        <p:txBody>
          <a:bodyPr>
            <a:noAutofit/>
          </a:bodyPr>
          <a:lstStyle>
            <a:lvl1pPr marL="0" indent="0">
              <a:spcBef>
                <a:spcPts val="0"/>
              </a:spcBef>
              <a:buNone/>
              <a:defRPr lang="en-US" sz="1867" kern="1200" baseline="30000" dirty="0">
                <a:solidFill>
                  <a:schemeClr val="accent1">
                    <a:lumMod val="60000"/>
                    <a:lumOff val="40000"/>
                  </a:schemeClr>
                </a:solidFill>
                <a:latin typeface="+mn-lt"/>
                <a:ea typeface="+mn-ea"/>
                <a:cs typeface="+mn-cs"/>
              </a:defRPr>
            </a:lvl1pPr>
          </a:lstStyle>
          <a:p>
            <a:pPr lvl="0"/>
            <a:r>
              <a:rPr lang="en-US" dirty="0"/>
              <a:t>Name</a:t>
            </a:r>
          </a:p>
          <a:p>
            <a:pPr lvl="0"/>
            <a:r>
              <a:rPr lang="en-US" dirty="0"/>
              <a:t>Title</a:t>
            </a:r>
          </a:p>
          <a:p>
            <a:pPr lvl="0"/>
            <a:r>
              <a:rPr lang="en-US" dirty="0"/>
              <a:t>Company</a:t>
            </a:r>
          </a:p>
        </p:txBody>
      </p:sp>
      <p:sp>
        <p:nvSpPr>
          <p:cNvPr id="23" name="TextBox 22"/>
          <p:cNvSpPr txBox="1"/>
          <p:nvPr/>
        </p:nvSpPr>
        <p:spPr>
          <a:xfrm>
            <a:off x="383654" y="6433111"/>
            <a:ext cx="4425413" cy="200055"/>
          </a:xfrm>
          <a:prstGeom prst="rect">
            <a:avLst/>
          </a:prstGeom>
          <a:solidFill>
            <a:schemeClr val="bg1"/>
          </a:solidFill>
        </p:spPr>
        <p:txBody>
          <a:bodyPr wrap="square" lIns="0" bIns="0" rtlCol="0" anchor="b" anchorCtr="0">
            <a:spAutoFit/>
          </a:bodyPr>
          <a:lstStyle/>
          <a:p>
            <a:pPr rtl="0"/>
            <a:r>
              <a:rPr lang="en-US" sz="1000" b="0" i="0" u="none" strike="noStrike" kern="1200" baseline="30000">
                <a:solidFill>
                  <a:schemeClr val="bg1">
                    <a:lumMod val="65000"/>
                  </a:schemeClr>
                </a:solidFill>
                <a:latin typeface="+mn-lt"/>
                <a:ea typeface="+mn-ea"/>
                <a:cs typeface="+mn-cs"/>
              </a:rPr>
              <a:t>CONFIDENTIAL AND PROPRIETARY FOR INTERNAL USE ONLY | CURRENT AS OF JANUARY</a:t>
            </a:r>
            <a:r>
              <a:rPr lang="en-US" sz="1000" b="0" i="0" u="none" strike="noStrike" kern="1200" baseline="0">
                <a:solidFill>
                  <a:schemeClr val="bg1">
                    <a:lumMod val="65000"/>
                  </a:schemeClr>
                </a:solidFill>
                <a:latin typeface="+mn-lt"/>
                <a:ea typeface="+mn-ea"/>
                <a:cs typeface="+mn-cs"/>
              </a:rPr>
              <a:t> </a:t>
            </a:r>
            <a:r>
              <a:rPr lang="en-US" sz="1000" b="0" i="0" u="none" strike="noStrike" kern="1200" baseline="30000">
                <a:solidFill>
                  <a:schemeClr val="bg1">
                    <a:lumMod val="65000"/>
                  </a:schemeClr>
                </a:solidFill>
                <a:latin typeface="+mn-lt"/>
                <a:ea typeface="+mn-ea"/>
                <a:cs typeface="+mn-cs"/>
              </a:rPr>
              <a:t>25, 2017</a:t>
            </a:r>
          </a:p>
        </p:txBody>
      </p:sp>
    </p:spTree>
    <p:extLst>
      <p:ext uri="{BB962C8B-B14F-4D97-AF65-F5344CB8AC3E}">
        <p14:creationId xmlns:p14="http://schemas.microsoft.com/office/powerpoint/2010/main" val="2076648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180633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609876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1321741"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p:nvPr>
        </p:nvSpPr>
        <p:spPr>
          <a:xfrm>
            <a:off x="3756863"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p:nvPr>
        </p:nvSpPr>
        <p:spPr>
          <a:xfrm>
            <a:off x="6264089"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p:nvPr>
        </p:nvSpPr>
        <p:spPr>
          <a:xfrm>
            <a:off x="8722154"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7"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Tree>
    <p:extLst>
      <p:ext uri="{BB962C8B-B14F-4D97-AF65-F5344CB8AC3E}">
        <p14:creationId xmlns:p14="http://schemas.microsoft.com/office/powerpoint/2010/main" val="3391259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Logo Slide 1">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grpSp>
        <p:nvGrpSpPr>
          <p:cNvPr id="5" name="Group 4"/>
          <p:cNvGrpSpPr/>
          <p:nvPr/>
        </p:nvGrpSpPr>
        <p:grpSpPr>
          <a:xfrm>
            <a:off x="2442450" y="2695065"/>
            <a:ext cx="7307103" cy="4109472"/>
            <a:chOff x="-1026613" y="1901064"/>
            <a:chExt cx="7307103" cy="4109472"/>
          </a:xfrm>
        </p:grpSpPr>
        <p:sp>
          <p:nvSpPr>
            <p:cNvPr id="6" name="Text Box 3"/>
            <p:cNvSpPr txBox="1">
              <a:spLocks noChangeArrowheads="1"/>
            </p:cNvSpPr>
            <p:nvPr/>
          </p:nvSpPr>
          <p:spPr bwMode="blackWhite">
            <a:xfrm>
              <a:off x="-1026613" y="5606584"/>
              <a:ext cx="7307103" cy="403952"/>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914076" eaLnBrk="0" hangingPunct="0">
                <a:lnSpc>
                  <a:spcPts val="900"/>
                </a:lnSpc>
                <a:defRPr/>
              </a:pPr>
              <a:r>
                <a:rPr lang="en-US" sz="700">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1468378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 Title Slide Gradient">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a:xfrm>
            <a:off x="0" y="2"/>
            <a:ext cx="12192000" cy="6858001"/>
          </a:xfrm>
          <a:prstGeom prst="rect">
            <a:avLst/>
          </a:prstGeom>
          <a:gradFill flip="none" rotWithShape="1">
            <a:gsLst>
              <a:gs pos="57755">
                <a:srgbClr val="00669B"/>
              </a:gs>
              <a:gs pos="15000">
                <a:srgbClr val="2B2C72"/>
              </a:gs>
              <a:gs pos="100000">
                <a:srgbClr val="6DC2D9"/>
              </a:gs>
            </a:gsLst>
            <a:lin ang="18900000" scaled="1"/>
            <a:tileRect/>
          </a:gradFill>
          <a:ln w="25400" cap="flat" cmpd="sng" algn="ctr">
            <a:noFill/>
            <a:prstDash val="solid"/>
          </a:ln>
          <a:effectLst/>
        </p:spPr>
        <p:txBody>
          <a:bodyPr lIns="121920" tIns="121920" rIns="121920" bIns="121920" rtlCol="0" anchor="ctr" anchorCtr="0"/>
          <a:lstStyle/>
          <a:p>
            <a:pPr algn="ctr" defTabSz="1219140">
              <a:defRPr/>
            </a:pPr>
            <a:endParaRPr lang="en-US" sz="2400"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6"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2"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3"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326500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Logo Slide 2">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tx1"/>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solidFill>
                  <a:schemeClr val="tx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Text Box 3"/>
          <p:cNvSpPr txBox="1">
            <a:spLocks noChangeArrowheads="1"/>
          </p:cNvSpPr>
          <p:nvPr/>
        </p:nvSpPr>
        <p:spPr bwMode="blackWhite">
          <a:xfrm>
            <a:off x="2442450" y="6342880"/>
            <a:ext cx="7307103" cy="461658"/>
          </a:xfrm>
          <a:prstGeom prst="rect">
            <a:avLst/>
          </a:prstGeom>
          <a:noFill/>
          <a:ln w="12700">
            <a:noFill/>
            <a:miter lim="800000"/>
            <a:headEnd type="none" w="sm" len="sm"/>
            <a:tailEnd type="none" w="sm" len="sm"/>
          </a:ln>
          <a:effectLst/>
        </p:spPr>
        <p:txBody>
          <a:bodyPr wrap="square" lIns="0" tIns="45713" rIns="0" bIns="182880" anchor="b" anchorCtr="0">
            <a:spAutoFit/>
          </a:bodyPr>
          <a:lstStyle/>
          <a:p>
            <a:pPr algn="ctr" defTabSz="914076" eaLnBrk="0" hangingPunct="0">
              <a:lnSpc>
                <a:spcPts val="900"/>
              </a:lnSpc>
              <a:defRPr/>
            </a:pPr>
            <a:r>
              <a:rPr lang="en-US" sz="700">
                <a:solidFill>
                  <a:schemeClr val="tx1"/>
                </a:soli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559" y="2455158"/>
            <a:ext cx="3712883" cy="1314980"/>
          </a:xfrm>
          <a:prstGeom prst="rect">
            <a:avLst/>
          </a:prstGeom>
        </p:spPr>
      </p:pic>
    </p:spTree>
    <p:extLst>
      <p:ext uri="{BB962C8B-B14F-4D97-AF65-F5344CB8AC3E}">
        <p14:creationId xmlns:p14="http://schemas.microsoft.com/office/powerpoint/2010/main" val="1633875435"/>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Logo Slide 3">
    <p:bg>
      <p:bgPr>
        <a:solidFill>
          <a:schemeClr val="bg1"/>
        </a:solid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358755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Logo Slide 4">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0187140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45B14D-0D50-47D6-ACA9-5A8712E7DE9A}"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4030C-B3D0-446D-A8C5-7B0F4CEF397F}" type="slidenum">
              <a:rPr lang="en-US" smtClean="0"/>
              <a:t>‹#›</a:t>
            </a:fld>
            <a:endParaRPr lang="en-US"/>
          </a:p>
        </p:txBody>
      </p:sp>
    </p:spTree>
    <p:extLst>
      <p:ext uri="{BB962C8B-B14F-4D97-AF65-F5344CB8AC3E}">
        <p14:creationId xmlns:p14="http://schemas.microsoft.com/office/powerpoint/2010/main" val="1943038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45B14D-0D50-47D6-ACA9-5A8712E7DE9A}"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4030C-B3D0-446D-A8C5-7B0F4CEF397F}" type="slidenum">
              <a:rPr lang="en-US" smtClean="0"/>
              <a:t>‹#›</a:t>
            </a:fld>
            <a:endParaRPr lang="en-US"/>
          </a:p>
        </p:txBody>
      </p:sp>
    </p:spTree>
    <p:extLst>
      <p:ext uri="{BB962C8B-B14F-4D97-AF65-F5344CB8AC3E}">
        <p14:creationId xmlns:p14="http://schemas.microsoft.com/office/powerpoint/2010/main" val="22195048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635542" y="728296"/>
            <a:ext cx="10894977" cy="4573624"/>
          </a:xfrm>
          <a:prstGeom prst="rect">
            <a:avLst/>
          </a:prstGeom>
          <a:noFill/>
        </p:spPr>
        <p:txBody>
          <a:bodyPr wrap="square" rtlCol="0">
            <a:spAutoFit/>
          </a:bodyPr>
          <a:lstStyle/>
          <a:p>
            <a:pPr>
              <a:lnSpc>
                <a:spcPct val="90000"/>
              </a:lnSpc>
              <a:spcBef>
                <a:spcPts val="800"/>
              </a:spcBef>
              <a:buClr>
                <a:srgbClr val="CC0000"/>
              </a:buClr>
              <a:buSzPct val="110000"/>
            </a:pPr>
            <a:r>
              <a:rPr lang="en-US" sz="2667" b="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2016</a:t>
            </a:r>
            <a:r>
              <a:rPr lang="en-US" sz="2667"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Base Template v01</a:t>
            </a: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Last updated: May 2016</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https://sp.slalom.com/ourfirm/studio/SitePages/templates.aspx</a:t>
            </a: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USE GUIDELINES</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This template has been designed</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for use in Microsoft Office on a PC operating system. </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general presentations tips and tricks visit: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a:rPr>
              <a:t>https://sp.slalom.com/ourfirm/studio/Templates/PowerPoint%20Tips%20and%20Tricks.pdf</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3572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ain Title Slide">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088595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ain Title Slide Gradient">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a:xfrm>
            <a:off x="0" y="2"/>
            <a:ext cx="12192000" cy="6858001"/>
          </a:xfrm>
          <a:prstGeom prst="rect">
            <a:avLst/>
          </a:prstGeom>
          <a:gradFill flip="none" rotWithShape="1">
            <a:gsLst>
              <a:gs pos="57755">
                <a:srgbClr val="00669B"/>
              </a:gs>
              <a:gs pos="15000">
                <a:srgbClr val="2B2C72"/>
              </a:gs>
              <a:gs pos="100000">
                <a:srgbClr val="6DC2D9"/>
              </a:gs>
            </a:gsLst>
            <a:lin ang="18900000" scaled="1"/>
            <a:tileRect/>
          </a:gradFill>
          <a:ln w="25400" cap="flat" cmpd="sng" algn="ctr">
            <a:noFill/>
            <a:prstDash val="solid"/>
          </a:ln>
          <a:effectLst/>
        </p:spPr>
        <p:txBody>
          <a:bodyPr lIns="121920" tIns="121920" rIns="121920" bIns="121920" rtlCol="0" anchor="ctr" anchorCtr="0"/>
          <a:lstStyle/>
          <a:p>
            <a:pPr algn="ctr" defTabSz="1219140">
              <a:defRPr/>
            </a:pPr>
            <a:endParaRPr lang="en-US" sz="2400"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6"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2"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3"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3471354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ain Title Slide Photo">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4"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5"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558332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Divider Blue">
    <p:bg>
      <p:bgPr>
        <a:solidFill>
          <a:schemeClr val="accent2"/>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3733"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7"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Tree>
    <p:extLst>
      <p:ext uri="{BB962C8B-B14F-4D97-AF65-F5344CB8AC3E}">
        <p14:creationId xmlns:p14="http://schemas.microsoft.com/office/powerpoint/2010/main" val="41594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in Title Slide Photo">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4"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5"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874503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Divider Whit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3733" b="0" kern="1200" spc="0" baseline="0" dirty="0">
                <a:solidFill>
                  <a:schemeClr val="accent2"/>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solidFill>
                  <a:schemeClr val="tx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Tree>
    <p:extLst>
      <p:ext uri="{BB962C8B-B14F-4D97-AF65-F5344CB8AC3E}">
        <p14:creationId xmlns:p14="http://schemas.microsoft.com/office/powerpoint/2010/main" val="6185420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hoto">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9" name="Title Placeholder 1"/>
          <p:cNvSpPr>
            <a:spLocks noGrp="1"/>
          </p:cNvSpPr>
          <p:nvPr>
            <p:ph type="title" hasCustomPrompt="1"/>
          </p:nvPr>
        </p:nvSpPr>
        <p:spPr>
          <a:xfrm>
            <a:off x="505125" y="1640115"/>
            <a:ext cx="11174643" cy="1941405"/>
          </a:xfrm>
          <a:prstGeom prst="rect">
            <a:avLst/>
          </a:prstGeom>
        </p:spPr>
        <p:txBody>
          <a:bodyPr vert="horz" lIns="0" tIns="45720" rIns="91440" bIns="45720" rtlCol="0" anchor="b">
            <a:noAutofit/>
          </a:bodyPr>
          <a:lstStyle>
            <a:lvl1pPr marL="0" indent="0" algn="ctr" defTabSz="914332" rtl="0" eaLnBrk="1" latinLnBrk="0" hangingPunct="1">
              <a:lnSpc>
                <a:spcPct val="100000"/>
              </a:lnSpc>
              <a:spcBef>
                <a:spcPct val="0"/>
              </a:spcBef>
              <a:buNone/>
              <a:defRPr lang="en-US" sz="3200" b="0" kern="1200" spc="0" baseline="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indent="0" algn="ctr" defTabSz="685766">
              <a:lnSpc>
                <a:spcPct val="100000"/>
              </a:lnSpc>
              <a:spcBef>
                <a:spcPct val="0"/>
              </a:spcBef>
              <a:buNone/>
              <a:defRPr/>
            </a:pP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Summarize your agenda</a:t>
            </a:r>
            <a:b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b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Keep it focused on the client!</a:t>
            </a:r>
          </a:p>
        </p:txBody>
      </p:sp>
      <p:sp>
        <p:nvSpPr>
          <p:cNvPr id="12" name="Text Placeholder 10"/>
          <p:cNvSpPr>
            <a:spLocks noGrp="1"/>
          </p:cNvSpPr>
          <p:nvPr>
            <p:ph type="body" sz="quarter" idx="15" hasCustomPrompt="1"/>
          </p:nvPr>
        </p:nvSpPr>
        <p:spPr>
          <a:xfrm>
            <a:off x="517194" y="3646715"/>
            <a:ext cx="11162572" cy="745836"/>
          </a:xfrm>
        </p:spPr>
        <p:txBody>
          <a:bodyPr lIns="0" tIns="0" rIns="0" bIns="0">
            <a:normAutofit/>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lang="en-US" sz="1333" kern="1200">
                <a:solidFill>
                  <a:schemeClr val="bg1"/>
                </a:solidFill>
                <a:latin typeface="Arial" panose="020B0604020202020204" pitchFamily="34" charset="0"/>
                <a:cs typeface="Arial" panose="020B0604020202020204" pitchFamily="34" charset="0"/>
              </a:defRPr>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err="1">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YourCo</a:t>
            </a: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4905097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Agenda White Backgroun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Text Placeholder 3"/>
          <p:cNvSpPr>
            <a:spLocks noGrp="1"/>
          </p:cNvSpPr>
          <p:nvPr>
            <p:ph type="body" sz="quarter" idx="13" hasCustomPrompt="1"/>
          </p:nvPr>
        </p:nvSpPr>
        <p:spPr>
          <a:xfrm>
            <a:off x="520700" y="1625599"/>
            <a:ext cx="11159067" cy="1952172"/>
          </a:xfrm>
        </p:spPr>
        <p:txBody>
          <a:bodyPr anchor="b">
            <a:noAutofit/>
          </a:bodyPr>
          <a:lstStyle>
            <a:lvl1pPr marL="0" indent="0" algn="ctr">
              <a:lnSpc>
                <a:spcPct val="100000"/>
              </a:lnSpc>
              <a:spcBef>
                <a:spcPts val="0"/>
              </a:spcBef>
              <a:buNone/>
              <a:defRPr sz="3200" spc="-53" baseline="0">
                <a:solidFill>
                  <a:schemeClr val="tx1"/>
                </a:solidFill>
              </a:defRPr>
            </a:lvl1pPr>
            <a:lvl2pPr marL="230710" indent="0" algn="ctr">
              <a:buNone/>
              <a:defRPr sz="3200">
                <a:solidFill>
                  <a:schemeClr val="tx1"/>
                </a:solidFill>
              </a:defRPr>
            </a:lvl2pPr>
            <a:lvl3pPr marL="431789" indent="0" algn="ctr">
              <a:buNone/>
              <a:defRPr sz="3200">
                <a:solidFill>
                  <a:schemeClr val="tx1"/>
                </a:solidFill>
              </a:defRPr>
            </a:lvl3pPr>
            <a:lvl4pPr marL="609585" indent="0" algn="ctr">
              <a:buNone/>
              <a:defRPr sz="3200">
                <a:solidFill>
                  <a:schemeClr val="tx1"/>
                </a:solidFill>
              </a:defRPr>
            </a:lvl4pPr>
            <a:lvl5pPr marL="791614" indent="0" algn="ctr">
              <a:buNone/>
              <a:defRPr sz="3200">
                <a:solidFill>
                  <a:schemeClr val="tx1"/>
                </a:solidFill>
              </a:defRPr>
            </a:lvl5pPr>
          </a:lstStyle>
          <a:p>
            <a:pPr lvl="0"/>
            <a:r>
              <a:rPr lang="en-US" dirty="0"/>
              <a:t>Summarize your agenda</a:t>
            </a:r>
          </a:p>
          <a:p>
            <a:pPr lvl="0"/>
            <a:r>
              <a:rPr lang="en-US" dirty="0"/>
              <a:t>Keep it focused on the client!</a:t>
            </a:r>
          </a:p>
        </p:txBody>
      </p:sp>
      <p:sp>
        <p:nvSpPr>
          <p:cNvPr id="13" name="Text Placeholder 12"/>
          <p:cNvSpPr>
            <a:spLocks noGrp="1"/>
          </p:cNvSpPr>
          <p:nvPr>
            <p:ph type="body" sz="quarter" idx="14" hasCustomPrompt="1"/>
          </p:nvPr>
        </p:nvSpPr>
        <p:spPr>
          <a:xfrm>
            <a:off x="520700" y="3642728"/>
            <a:ext cx="11159067" cy="780384"/>
          </a:xfrm>
        </p:spPr>
        <p:txBody>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sz="1333"/>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err="1">
                <a:solidFill>
                  <a:schemeClr val="tx1"/>
                </a:solidFill>
                <a:latin typeface="Arial" panose="020B0604020202020204" pitchFamily="34" charset="0"/>
                <a:ea typeface="+mn-ea"/>
                <a:cs typeface="Arial" panose="020B0604020202020204" pitchFamily="34" charset="0"/>
              </a:rPr>
              <a:t>YourCo</a:t>
            </a:r>
            <a:r>
              <a:rPr lang="en-US" sz="1600" kern="1200" dirty="0">
                <a:solidFill>
                  <a:schemeClr val="tx1"/>
                </a:soli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a:solidFill>
                  <a:schemeClr val="tx1"/>
                </a:soli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273990033"/>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Blue Background">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90299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Agenda Gray Background">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Tree>
    <p:extLst>
      <p:ext uri="{BB962C8B-B14F-4D97-AF65-F5344CB8AC3E}">
        <p14:creationId xmlns:p14="http://schemas.microsoft.com/office/powerpoint/2010/main" val="351520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4351215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_Subtitle">
    <p:bg>
      <p:bgPr>
        <a:solidFill>
          <a:schemeClr val="accent2"/>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Box 5"/>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solidFill>
                  <a:schemeClr val="bg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solidFill>
                  <a:schemeClr val="bg1"/>
                </a:solidFill>
                <a:ea typeface="Roboto Medium" panose="02000000000000000000" pitchFamily="2" charset="0"/>
              </a:defRPr>
            </a:lvl1pPr>
          </a:lstStyle>
          <a:p>
            <a:pPr marL="0" lvl="0" indent="0"/>
            <a:r>
              <a:rPr lang="en-US" dirty="0"/>
              <a:t>Insert slide title here</a:t>
            </a:r>
          </a:p>
        </p:txBody>
      </p:sp>
      <p:sp>
        <p:nvSpPr>
          <p:cNvPr id="9" name="Text Placeholder 4"/>
          <p:cNvSpPr>
            <a:spLocks noGrp="1"/>
          </p:cNvSpPr>
          <p:nvPr>
            <p:ph type="body" sz="quarter" idx="16"/>
          </p:nvPr>
        </p:nvSpPr>
        <p:spPr>
          <a:xfrm>
            <a:off x="417051" y="890905"/>
            <a:ext cx="11365535" cy="227755"/>
          </a:xfrm>
        </p:spPr>
        <p:txBody>
          <a:bodyPr tIns="0"/>
          <a:lstStyle>
            <a:lvl1pPr marL="0" indent="0">
              <a:buNone/>
              <a:defRPr lang="en-US" sz="1200" kern="1200" spc="53" baseline="0" dirty="0" smtClean="0">
                <a:solidFill>
                  <a:schemeClr val="bg1"/>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179895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975736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Left Aligned Title and Subtitle">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a:prstGeom prst="rect">
            <a:avLst/>
          </a:prstGeom>
        </p:spPr>
        <p:txBody>
          <a:bodyPr lIns="0" tIns="0" rIns="0" bIns="0"/>
          <a:lstStyle>
            <a:lvl1pPr algn="r">
              <a:defRPr lang="en-US" sz="800" smtClean="0"/>
            </a:lvl1pPr>
          </a:lstStyle>
          <a:p>
            <a:fld id="{DCF0B2EB-ADD0-4300-9191-3212D50B556E}" type="slidenum">
              <a:rPr lang="en-US" smtClean="0"/>
              <a:pPr/>
              <a:t>‹#›</a:t>
            </a:fld>
            <a:endParaRPr lang="en-US"/>
          </a:p>
        </p:txBody>
      </p:sp>
      <p:sp>
        <p:nvSpPr>
          <p:cNvPr id="9" name="Content Placeholder 2"/>
          <p:cNvSpPr>
            <a:spLocks noGrp="1"/>
          </p:cNvSpPr>
          <p:nvPr>
            <p:ph sz="quarter" idx="17" hasCustomPrompt="1"/>
          </p:nvPr>
        </p:nvSpPr>
        <p:spPr>
          <a:xfrm>
            <a:off x="417052"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8" name="Content Placeholder 2"/>
          <p:cNvSpPr>
            <a:spLocks noGrp="1"/>
          </p:cNvSpPr>
          <p:nvPr>
            <p:ph sz="quarter" idx="18" hasCustomPrompt="1"/>
          </p:nvPr>
        </p:nvSpPr>
        <p:spPr>
          <a:xfrm>
            <a:off x="6332236"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10"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569511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592628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Divider Blue">
    <p:bg>
      <p:bgPr>
        <a:solidFill>
          <a:schemeClr val="accent2"/>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267"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7"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section divider. Do not use this for content slides. </a:t>
            </a:r>
          </a:p>
        </p:txBody>
      </p:sp>
    </p:spTree>
    <p:extLst>
      <p:ext uri="{BB962C8B-B14F-4D97-AF65-F5344CB8AC3E}">
        <p14:creationId xmlns:p14="http://schemas.microsoft.com/office/powerpoint/2010/main" val="30115294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1" y="1424515"/>
            <a:ext cx="6111833" cy="375121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4761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6096000" y="0"/>
            <a:ext cx="6096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5601992"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9" name="Text Placeholder 4"/>
          <p:cNvSpPr>
            <a:spLocks noGrp="1"/>
          </p:cNvSpPr>
          <p:nvPr>
            <p:ph type="body" sz="quarter" idx="16"/>
          </p:nvPr>
        </p:nvSpPr>
        <p:spPr>
          <a:xfrm>
            <a:off x="417052" y="939285"/>
            <a:ext cx="5591341"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140924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hoto and Text layout">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2"/>
          </p:nvPr>
        </p:nvSpPr>
        <p:spPr>
          <a:xfrm>
            <a:off x="0" y="1"/>
            <a:ext cx="12192000" cy="4951828"/>
          </a:xfrm>
          <a:prstGeom prst="rect">
            <a:avLst/>
          </a:prstGeom>
          <a:solidFill>
            <a:schemeClr val="bg1">
              <a:lumMod val="50000"/>
            </a:schemeClr>
          </a:solidFill>
        </p:spPr>
        <p:txBody>
          <a:bodyPr tIns="22860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11874101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Portfolio">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
        <p:nvSpPr>
          <p:cNvPr id="3" name="Picture Placeholder 2"/>
          <p:cNvSpPr>
            <a:spLocks noGrp="1"/>
          </p:cNvSpPr>
          <p:nvPr>
            <p:ph type="pic" sz="quarter" idx="17" hasCustomPrompt="1"/>
          </p:nvPr>
        </p:nvSpPr>
        <p:spPr>
          <a:xfrm>
            <a:off x="112213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9" name="Picture Placeholder 2"/>
          <p:cNvSpPr>
            <a:spLocks noGrp="1"/>
          </p:cNvSpPr>
          <p:nvPr>
            <p:ph type="pic" sz="quarter" idx="18" hasCustomPrompt="1"/>
          </p:nvPr>
        </p:nvSpPr>
        <p:spPr>
          <a:xfrm>
            <a:off x="625051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Tree>
    <p:extLst>
      <p:ext uri="{BB962C8B-B14F-4D97-AF65-F5344CB8AC3E}">
        <p14:creationId xmlns:p14="http://schemas.microsoft.com/office/powerpoint/2010/main" val="18916316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hasCustomPrompt="1"/>
          </p:nvPr>
        </p:nvSpPr>
        <p:spPr>
          <a:xfrm>
            <a:off x="1321741"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3756863"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6264089"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8722154" y="3616058"/>
            <a:ext cx="2100948" cy="287145"/>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0513555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24" name="Picture Placeholder 2"/>
          <p:cNvSpPr>
            <a:spLocks noGrp="1"/>
          </p:cNvSpPr>
          <p:nvPr>
            <p:ph type="pic" idx="17"/>
          </p:nvPr>
        </p:nvSpPr>
        <p:spPr>
          <a:xfrm>
            <a:off x="1621491"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5" name="Text Placeholder 10"/>
          <p:cNvSpPr>
            <a:spLocks noGrp="1"/>
          </p:cNvSpPr>
          <p:nvPr>
            <p:ph type="body" sz="quarter" idx="18" hasCustomPrompt="1"/>
          </p:nvPr>
        </p:nvSpPr>
        <p:spPr>
          <a:xfrm>
            <a:off x="1154591"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6" name="Text Placeholder 10"/>
          <p:cNvSpPr>
            <a:spLocks noGrp="1"/>
          </p:cNvSpPr>
          <p:nvPr>
            <p:ph type="body" sz="quarter" idx="19"/>
          </p:nvPr>
        </p:nvSpPr>
        <p:spPr>
          <a:xfrm>
            <a:off x="115458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Picture Placeholder 2"/>
          <p:cNvSpPr>
            <a:spLocks noGrp="1"/>
          </p:cNvSpPr>
          <p:nvPr>
            <p:ph type="pic" idx="20"/>
          </p:nvPr>
        </p:nvSpPr>
        <p:spPr>
          <a:xfrm>
            <a:off x="420994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8" name="Text Placeholder 10"/>
          <p:cNvSpPr>
            <a:spLocks noGrp="1"/>
          </p:cNvSpPr>
          <p:nvPr>
            <p:ph type="body" sz="quarter" idx="21" hasCustomPrompt="1"/>
          </p:nvPr>
        </p:nvSpPr>
        <p:spPr>
          <a:xfrm>
            <a:off x="374304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9" name="Text Placeholder 10"/>
          <p:cNvSpPr>
            <a:spLocks noGrp="1"/>
          </p:cNvSpPr>
          <p:nvPr>
            <p:ph type="body" sz="quarter" idx="22"/>
          </p:nvPr>
        </p:nvSpPr>
        <p:spPr>
          <a:xfrm>
            <a:off x="3743044"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0" name="Picture Placeholder 2"/>
          <p:cNvSpPr>
            <a:spLocks noGrp="1"/>
          </p:cNvSpPr>
          <p:nvPr>
            <p:ph type="pic" idx="23"/>
          </p:nvPr>
        </p:nvSpPr>
        <p:spPr>
          <a:xfrm>
            <a:off x="6798402"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1" name="Text Placeholder 10"/>
          <p:cNvSpPr>
            <a:spLocks noGrp="1"/>
          </p:cNvSpPr>
          <p:nvPr>
            <p:ph type="body" sz="quarter" idx="24" hasCustomPrompt="1"/>
          </p:nvPr>
        </p:nvSpPr>
        <p:spPr>
          <a:xfrm>
            <a:off x="6331502"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25"/>
          </p:nvPr>
        </p:nvSpPr>
        <p:spPr>
          <a:xfrm>
            <a:off x="633149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3" name="Picture Placeholder 2"/>
          <p:cNvSpPr>
            <a:spLocks noGrp="1"/>
          </p:cNvSpPr>
          <p:nvPr>
            <p:ph type="pic" idx="26"/>
          </p:nvPr>
        </p:nvSpPr>
        <p:spPr>
          <a:xfrm>
            <a:off x="938685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4" name="Text Placeholder 10"/>
          <p:cNvSpPr>
            <a:spLocks noGrp="1"/>
          </p:cNvSpPr>
          <p:nvPr>
            <p:ph type="body" sz="quarter" idx="27" hasCustomPrompt="1"/>
          </p:nvPr>
        </p:nvSpPr>
        <p:spPr>
          <a:xfrm>
            <a:off x="891995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5" name="Text Placeholder 10"/>
          <p:cNvSpPr>
            <a:spLocks noGrp="1"/>
          </p:cNvSpPr>
          <p:nvPr>
            <p:ph type="body" sz="quarter" idx="28"/>
          </p:nvPr>
        </p:nvSpPr>
        <p:spPr>
          <a:xfrm>
            <a:off x="8919955"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6" name="Picture Placeholder 2"/>
          <p:cNvSpPr>
            <a:spLocks noGrp="1"/>
          </p:cNvSpPr>
          <p:nvPr>
            <p:ph type="pic" idx="29"/>
          </p:nvPr>
        </p:nvSpPr>
        <p:spPr>
          <a:xfrm>
            <a:off x="1621491"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7" name="Text Placeholder 10"/>
          <p:cNvSpPr>
            <a:spLocks noGrp="1"/>
          </p:cNvSpPr>
          <p:nvPr>
            <p:ph type="body" sz="quarter" idx="30" hasCustomPrompt="1"/>
          </p:nvPr>
        </p:nvSpPr>
        <p:spPr>
          <a:xfrm>
            <a:off x="1154591"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8" name="Text Placeholder 10"/>
          <p:cNvSpPr>
            <a:spLocks noGrp="1"/>
          </p:cNvSpPr>
          <p:nvPr>
            <p:ph type="body" sz="quarter" idx="31"/>
          </p:nvPr>
        </p:nvSpPr>
        <p:spPr>
          <a:xfrm>
            <a:off x="115458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9" name="Picture Placeholder 2"/>
          <p:cNvSpPr>
            <a:spLocks noGrp="1"/>
          </p:cNvSpPr>
          <p:nvPr>
            <p:ph type="pic" idx="32"/>
          </p:nvPr>
        </p:nvSpPr>
        <p:spPr>
          <a:xfrm>
            <a:off x="420994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0" name="Text Placeholder 10"/>
          <p:cNvSpPr>
            <a:spLocks noGrp="1"/>
          </p:cNvSpPr>
          <p:nvPr>
            <p:ph type="body" sz="quarter" idx="33" hasCustomPrompt="1"/>
          </p:nvPr>
        </p:nvSpPr>
        <p:spPr>
          <a:xfrm>
            <a:off x="374304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1" name="Text Placeholder 10"/>
          <p:cNvSpPr>
            <a:spLocks noGrp="1"/>
          </p:cNvSpPr>
          <p:nvPr>
            <p:ph type="body" sz="quarter" idx="34"/>
          </p:nvPr>
        </p:nvSpPr>
        <p:spPr>
          <a:xfrm>
            <a:off x="3743044"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2" name="Picture Placeholder 2"/>
          <p:cNvSpPr>
            <a:spLocks noGrp="1"/>
          </p:cNvSpPr>
          <p:nvPr>
            <p:ph type="pic" idx="35"/>
          </p:nvPr>
        </p:nvSpPr>
        <p:spPr>
          <a:xfrm>
            <a:off x="6798402"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3" name="Text Placeholder 10"/>
          <p:cNvSpPr>
            <a:spLocks noGrp="1"/>
          </p:cNvSpPr>
          <p:nvPr>
            <p:ph type="body" sz="quarter" idx="36" hasCustomPrompt="1"/>
          </p:nvPr>
        </p:nvSpPr>
        <p:spPr>
          <a:xfrm>
            <a:off x="6331502"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4" name="Text Placeholder 10"/>
          <p:cNvSpPr>
            <a:spLocks noGrp="1"/>
          </p:cNvSpPr>
          <p:nvPr>
            <p:ph type="body" sz="quarter" idx="37"/>
          </p:nvPr>
        </p:nvSpPr>
        <p:spPr>
          <a:xfrm>
            <a:off x="633149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5" name="Picture Placeholder 2"/>
          <p:cNvSpPr>
            <a:spLocks noGrp="1"/>
          </p:cNvSpPr>
          <p:nvPr>
            <p:ph type="pic" idx="38"/>
          </p:nvPr>
        </p:nvSpPr>
        <p:spPr>
          <a:xfrm>
            <a:off x="938685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6" name="Text Placeholder 10"/>
          <p:cNvSpPr>
            <a:spLocks noGrp="1"/>
          </p:cNvSpPr>
          <p:nvPr>
            <p:ph type="body" sz="quarter" idx="39" hasCustomPrompt="1"/>
          </p:nvPr>
        </p:nvSpPr>
        <p:spPr>
          <a:xfrm>
            <a:off x="891995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7" name="Text Placeholder 10"/>
          <p:cNvSpPr>
            <a:spLocks noGrp="1"/>
          </p:cNvSpPr>
          <p:nvPr>
            <p:ph type="body" sz="quarter" idx="40"/>
          </p:nvPr>
        </p:nvSpPr>
        <p:spPr>
          <a:xfrm>
            <a:off x="8919955"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50"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48"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480783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am 3">
    <p:bg>
      <p:bgPr>
        <a:solidFill>
          <a:srgbClr val="FFFFFF"/>
        </a:solidFill>
        <a:effectLst/>
      </p:bgPr>
    </p:bg>
    <p:spTree>
      <p:nvGrpSpPr>
        <p:cNvPr id="1" name=""/>
        <p:cNvGrpSpPr/>
        <p:nvPr/>
      </p:nvGrpSpPr>
      <p:grpSpPr>
        <a:xfrm>
          <a:off x="0" y="0"/>
          <a:ext cx="0" cy="0"/>
          <a:chOff x="0" y="0"/>
          <a:chExt cx="0" cy="0"/>
        </a:xfrm>
      </p:grpSpPr>
      <p:sp>
        <p:nvSpPr>
          <p:cNvPr id="24" name="Rectangle 23"/>
          <p:cNvSpPr/>
          <p:nvPr/>
        </p:nvSpPr>
        <p:spPr>
          <a:xfrm>
            <a:off x="0" y="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algn="ctr"/>
            <a:endParaRPr lang="en-US" sz="240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14" name="Text Placeholder 10"/>
          <p:cNvSpPr>
            <a:spLocks noGrp="1"/>
          </p:cNvSpPr>
          <p:nvPr>
            <p:ph type="body" sz="quarter" idx="21" hasCustomPrompt="1"/>
          </p:nvPr>
        </p:nvSpPr>
        <p:spPr>
          <a:xfrm>
            <a:off x="833279"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833275"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294451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2944514"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505576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505576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9265552"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9265549"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1129424"/>
            <a:ext cx="11379200" cy="450152"/>
          </a:xfrm>
        </p:spPr>
        <p:txBody>
          <a:bodyPr vert="horz" wrap="square" lIns="0" tIns="0" rIns="0" bIns="0" rtlCol="0">
            <a:noAutofit/>
          </a:bodyPr>
          <a:lstStyle>
            <a:lvl1pPr marL="380990" indent="-380990" algn="ctr">
              <a:buFont typeface="Arial" panose="020B0604020202020204" pitchFamily="34" charset="0"/>
              <a:buNone/>
              <a:defRPr lang="id-ID" sz="4267" b="1" kern="0" spc="0" baseline="0" dirty="0">
                <a:solidFill>
                  <a:schemeClr val="bg1"/>
                </a:solidFill>
                <a:ea typeface="Roboto Medium" panose="02000000000000000000" pitchFamily="2" charset="0"/>
              </a:defRPr>
            </a:lvl1pPr>
          </a:lstStyle>
          <a:p>
            <a:pPr marL="0" lvl="0" indent="0"/>
            <a:r>
              <a:rPr lang="en-US" dirty="0"/>
              <a:t>Meet the team</a:t>
            </a:r>
          </a:p>
        </p:txBody>
      </p:sp>
      <p:sp>
        <p:nvSpPr>
          <p:cNvPr id="26" name="Picture Placeholder 2"/>
          <p:cNvSpPr>
            <a:spLocks noGrp="1"/>
          </p:cNvSpPr>
          <p:nvPr>
            <p:ph type="pic" sz="quarter" idx="17"/>
          </p:nvPr>
        </p:nvSpPr>
        <p:spPr>
          <a:xfrm>
            <a:off x="1207961"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7" name="Picture Placeholder 2"/>
          <p:cNvSpPr>
            <a:spLocks noGrp="1"/>
          </p:cNvSpPr>
          <p:nvPr>
            <p:ph type="pic" sz="quarter" idx="18"/>
          </p:nvPr>
        </p:nvSpPr>
        <p:spPr>
          <a:xfrm>
            <a:off x="3292209"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8" name="Picture Placeholder 2"/>
          <p:cNvSpPr>
            <a:spLocks noGrp="1"/>
          </p:cNvSpPr>
          <p:nvPr>
            <p:ph type="pic" sz="quarter" idx="19"/>
          </p:nvPr>
        </p:nvSpPr>
        <p:spPr>
          <a:xfrm>
            <a:off x="5376457"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9" name="Picture Placeholder 2"/>
          <p:cNvSpPr>
            <a:spLocks noGrp="1"/>
          </p:cNvSpPr>
          <p:nvPr>
            <p:ph type="pic" sz="quarter" idx="20"/>
          </p:nvPr>
        </p:nvSpPr>
        <p:spPr>
          <a:xfrm>
            <a:off x="7460705"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0" name="Picture Placeholder 2"/>
          <p:cNvSpPr>
            <a:spLocks noGrp="1"/>
          </p:cNvSpPr>
          <p:nvPr>
            <p:ph type="pic" sz="quarter" idx="29"/>
          </p:nvPr>
        </p:nvSpPr>
        <p:spPr>
          <a:xfrm>
            <a:off x="9544952"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1" name="Text Placeholder 10"/>
          <p:cNvSpPr>
            <a:spLocks noGrp="1"/>
          </p:cNvSpPr>
          <p:nvPr>
            <p:ph type="body" sz="quarter" idx="30" hasCustomPrompt="1"/>
          </p:nvPr>
        </p:nvSpPr>
        <p:spPr>
          <a:xfrm>
            <a:off x="7167016"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31"/>
          </p:nvPr>
        </p:nvSpPr>
        <p:spPr>
          <a:xfrm>
            <a:off x="716701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Tree>
    <p:extLst>
      <p:ext uri="{BB962C8B-B14F-4D97-AF65-F5344CB8AC3E}">
        <p14:creationId xmlns:p14="http://schemas.microsoft.com/office/powerpoint/2010/main" val="35492493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_Confidentiality">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383654" y="6484407"/>
            <a:ext cx="4425413" cy="148759"/>
          </a:xfrm>
          <a:prstGeom prst="rect">
            <a:avLst/>
          </a:prstGeom>
          <a:solidFill>
            <a:schemeClr val="bg1"/>
          </a:solidFill>
        </p:spPr>
        <p:txBody>
          <a:bodyPr wrap="square" lIns="0" bIns="0" rtlCol="0" anchor="b" anchorCtr="0">
            <a:spAutoFit/>
          </a:bodyPr>
          <a:lstStyle/>
          <a:p>
            <a:pPr rtl="0"/>
            <a:r>
              <a:rPr lang="en-US" sz="1000" b="0" i="0" u="none" strike="noStrike" kern="1200" baseline="30000" dirty="0">
                <a:solidFill>
                  <a:schemeClr val="bg1">
                    <a:lumMod val="65000"/>
                  </a:schemeClr>
                </a:solidFill>
                <a:latin typeface="+mn-lt"/>
                <a:ea typeface="+mn-ea"/>
                <a:cs typeface="+mn-cs"/>
              </a:rPr>
              <a:t>CONFIDENTIAL AND PROPRIETARY FOR INTERNAL USE ONLY | CURRENT AS OF MARCH 2017</a:t>
            </a:r>
          </a:p>
        </p:txBody>
      </p:sp>
      <p:sp>
        <p:nvSpPr>
          <p:cNvPr id="3"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770767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tory with stats">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3" y="0"/>
            <a:ext cx="3657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897194" y="5955181"/>
            <a:ext cx="2858772" cy="242823"/>
          </a:xfrm>
          <a:prstGeom prst="rect">
            <a:avLst/>
          </a:prstGeom>
        </p:spPr>
        <p:txBody>
          <a:bodyPr wrap="square" lIns="0" rIns="0">
            <a:spAutoFit/>
          </a:bodyPr>
          <a:lstStyle/>
          <a:p>
            <a:pPr algn="r"/>
            <a:r>
              <a:rPr lang="en-US" sz="1467" baseline="30000">
                <a:solidFill>
                  <a:schemeClr val="accent1">
                    <a:lumMod val="60000"/>
                    <a:lumOff val="40000"/>
                  </a:schemeClr>
                </a:solidFill>
              </a:rPr>
              <a:t>Story contact:</a:t>
            </a:r>
            <a:endParaRPr lang="en-US" sz="1467" baseline="30000" dirty="0">
              <a:solidFill>
                <a:schemeClr val="accent1">
                  <a:lumMod val="60000"/>
                  <a:lumOff val="40000"/>
                </a:schemeClr>
              </a:solidFill>
            </a:endParaRPr>
          </a:p>
        </p:txBody>
      </p:sp>
      <p:sp>
        <p:nvSpPr>
          <p:cNvPr id="11" name="Text Placeholder 10"/>
          <p:cNvSpPr>
            <a:spLocks noGrp="1"/>
          </p:cNvSpPr>
          <p:nvPr>
            <p:ph type="body" sz="quarter" idx="28" hasCustomPrompt="1"/>
          </p:nvPr>
        </p:nvSpPr>
        <p:spPr>
          <a:xfrm>
            <a:off x="8897195" y="1690219"/>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25" name="Text Placeholder 6"/>
          <p:cNvSpPr>
            <a:spLocks noGrp="1"/>
          </p:cNvSpPr>
          <p:nvPr>
            <p:ph type="body" sz="quarter" idx="29" hasCustomPrompt="1"/>
          </p:nvPr>
        </p:nvSpPr>
        <p:spPr>
          <a:xfrm>
            <a:off x="8897196" y="2195440"/>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1B</a:t>
            </a:r>
          </a:p>
        </p:txBody>
      </p:sp>
      <p:sp>
        <p:nvSpPr>
          <p:cNvPr id="26" name="Text Placeholder 10"/>
          <p:cNvSpPr>
            <a:spLocks noGrp="1"/>
          </p:cNvSpPr>
          <p:nvPr>
            <p:ph type="body" sz="quarter" idx="30" hasCustomPrompt="1"/>
          </p:nvPr>
        </p:nvSpPr>
        <p:spPr>
          <a:xfrm>
            <a:off x="8897195" y="2820279"/>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27" name="Text Placeholder 6"/>
          <p:cNvSpPr>
            <a:spLocks noGrp="1"/>
          </p:cNvSpPr>
          <p:nvPr>
            <p:ph type="body" sz="quarter" idx="31" hasCustomPrompt="1"/>
          </p:nvPr>
        </p:nvSpPr>
        <p:spPr>
          <a:xfrm>
            <a:off x="8897196" y="3324179"/>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100</a:t>
            </a:r>
          </a:p>
        </p:txBody>
      </p:sp>
      <p:sp>
        <p:nvSpPr>
          <p:cNvPr id="28" name="Text Placeholder 10"/>
          <p:cNvSpPr>
            <a:spLocks noGrp="1"/>
          </p:cNvSpPr>
          <p:nvPr>
            <p:ph type="body" sz="quarter" idx="32" hasCustomPrompt="1"/>
          </p:nvPr>
        </p:nvSpPr>
        <p:spPr>
          <a:xfrm>
            <a:off x="8897195" y="3949018"/>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7" name="Text Placeholder 6"/>
          <p:cNvSpPr>
            <a:spLocks noGrp="1"/>
          </p:cNvSpPr>
          <p:nvPr>
            <p:ph type="body" sz="quarter" idx="27" hasCustomPrompt="1"/>
          </p:nvPr>
        </p:nvSpPr>
        <p:spPr>
          <a:xfrm>
            <a:off x="8897196" y="1065379"/>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1,000</a:t>
            </a:r>
          </a:p>
        </p:txBody>
      </p:sp>
      <p:sp>
        <p:nvSpPr>
          <p:cNvPr id="29" name="Text Placeholder 3"/>
          <p:cNvSpPr>
            <a:spLocks noGrp="1"/>
          </p:cNvSpPr>
          <p:nvPr>
            <p:ph type="body" sz="quarter" idx="26" hasCustomPrompt="1"/>
          </p:nvPr>
        </p:nvSpPr>
        <p:spPr>
          <a:xfrm>
            <a:off x="8897195" y="6131179"/>
            <a:ext cx="2888405"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2935" y="394409"/>
            <a:ext cx="697424" cy="181761"/>
          </a:xfrm>
          <a:prstGeom prst="rect">
            <a:avLst/>
          </a:prstGeom>
          <a:noFill/>
          <a:ln>
            <a:noFill/>
          </a:ln>
        </p:spPr>
      </p:pic>
    </p:spTree>
    <p:extLst>
      <p:ext uri="{BB962C8B-B14F-4D97-AF65-F5344CB8AC3E}">
        <p14:creationId xmlns:p14="http://schemas.microsoft.com/office/powerpoint/2010/main" val="39167788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tory with quote">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3" y="0"/>
            <a:ext cx="3657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31"/>
          <p:cNvSpPr>
            <a:spLocks noGrp="1"/>
          </p:cNvSpPr>
          <p:nvPr>
            <p:ph type="body" sz="quarter" idx="33" hasCustomPrompt="1"/>
          </p:nvPr>
        </p:nvSpPr>
        <p:spPr>
          <a:xfrm>
            <a:off x="8908093" y="1272640"/>
            <a:ext cx="2728383" cy="1249400"/>
          </a:xfrm>
        </p:spPr>
        <p:txBody>
          <a:bodyPr>
            <a:noAutofit/>
          </a:bodyPr>
          <a:lstStyle>
            <a:lvl1pPr marL="0" indent="0">
              <a:buNone/>
              <a:defRPr lang="en-US" sz="2667" kern="1200" baseline="30000" dirty="0">
                <a:solidFill>
                  <a:schemeClr val="lt1"/>
                </a:solidFill>
                <a:latin typeface="+mn-lt"/>
                <a:ea typeface="+mn-ea"/>
                <a:cs typeface="+mn-cs"/>
              </a:defRPr>
            </a:lvl1pPr>
          </a:lstStyle>
          <a:p>
            <a:pPr lvl="0"/>
            <a:r>
              <a:rPr lang="en-US" dirty="0"/>
              <a:t>Enter quote here. Lorem ipsum dolor sit </a:t>
            </a:r>
            <a:r>
              <a:rPr lang="en-US" dirty="0" err="1"/>
              <a:t>amet</a:t>
            </a:r>
            <a:r>
              <a:rPr lang="en-US" dirty="0"/>
              <a:t>. Lorem ipsum dolor sit </a:t>
            </a:r>
            <a:r>
              <a:rPr lang="en-US" dirty="0" err="1"/>
              <a:t>amet</a:t>
            </a:r>
            <a:r>
              <a:rPr lang="en-US" dirty="0"/>
              <a:t>. Lorem ipsum.</a:t>
            </a:r>
          </a:p>
        </p:txBody>
      </p:sp>
      <p:sp>
        <p:nvSpPr>
          <p:cNvPr id="32" name="Text Placeholder 31"/>
          <p:cNvSpPr>
            <a:spLocks noGrp="1"/>
          </p:cNvSpPr>
          <p:nvPr>
            <p:ph type="body" sz="quarter" idx="35" hasCustomPrompt="1"/>
          </p:nvPr>
        </p:nvSpPr>
        <p:spPr>
          <a:xfrm>
            <a:off x="8908093" y="2689184"/>
            <a:ext cx="2728383" cy="1249400"/>
          </a:xfrm>
        </p:spPr>
        <p:txBody>
          <a:bodyPr>
            <a:noAutofit/>
          </a:bodyPr>
          <a:lstStyle>
            <a:lvl1pPr marL="0" indent="0">
              <a:spcBef>
                <a:spcPts val="0"/>
              </a:spcBef>
              <a:buNone/>
              <a:defRPr lang="en-US" sz="1867" kern="1200" baseline="30000" dirty="0">
                <a:solidFill>
                  <a:schemeClr val="accent1">
                    <a:lumMod val="60000"/>
                    <a:lumOff val="40000"/>
                  </a:schemeClr>
                </a:solidFill>
                <a:latin typeface="+mn-lt"/>
                <a:ea typeface="+mn-ea"/>
                <a:cs typeface="+mn-cs"/>
              </a:defRPr>
            </a:lvl1pPr>
          </a:lstStyle>
          <a:p>
            <a:pPr lvl="0"/>
            <a:r>
              <a:rPr lang="en-US" dirty="0"/>
              <a:t>Name</a:t>
            </a:r>
          </a:p>
          <a:p>
            <a:pPr lvl="0"/>
            <a:r>
              <a:rPr lang="en-US" dirty="0"/>
              <a:t>Title</a:t>
            </a:r>
          </a:p>
          <a:p>
            <a:pPr lvl="0"/>
            <a:r>
              <a:rPr lang="en-US" dirty="0"/>
              <a:t>Company</a:t>
            </a:r>
          </a:p>
        </p:txBody>
      </p:sp>
      <p:sp>
        <p:nvSpPr>
          <p:cNvPr id="26" name="Rectangle 25"/>
          <p:cNvSpPr/>
          <p:nvPr/>
        </p:nvSpPr>
        <p:spPr>
          <a:xfrm>
            <a:off x="8897194" y="5955181"/>
            <a:ext cx="2858772" cy="242823"/>
          </a:xfrm>
          <a:prstGeom prst="rect">
            <a:avLst/>
          </a:prstGeom>
        </p:spPr>
        <p:txBody>
          <a:bodyPr wrap="square" lIns="0" rIns="0">
            <a:spAutoFit/>
          </a:bodyPr>
          <a:lstStyle/>
          <a:p>
            <a:pPr algn="r"/>
            <a:r>
              <a:rPr lang="en-US" sz="1467" baseline="30000" dirty="0">
                <a:solidFill>
                  <a:schemeClr val="accent1">
                    <a:lumMod val="60000"/>
                    <a:lumOff val="40000"/>
                  </a:schemeClr>
                </a:solidFill>
              </a:rPr>
              <a:t>Story contact:</a:t>
            </a:r>
          </a:p>
        </p:txBody>
      </p:sp>
      <p:sp>
        <p:nvSpPr>
          <p:cNvPr id="27" name="Text Placeholder 3"/>
          <p:cNvSpPr>
            <a:spLocks noGrp="1"/>
          </p:cNvSpPr>
          <p:nvPr>
            <p:ph type="body" sz="quarter" idx="26" hasCustomPrompt="1"/>
          </p:nvPr>
        </p:nvSpPr>
        <p:spPr>
          <a:xfrm>
            <a:off x="8897195" y="6131179"/>
            <a:ext cx="2888405"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2935" y="394409"/>
            <a:ext cx="697424" cy="181761"/>
          </a:xfrm>
          <a:prstGeom prst="rect">
            <a:avLst/>
          </a:prstGeom>
          <a:noFill/>
          <a:ln>
            <a:noFill/>
          </a:ln>
        </p:spPr>
      </p:pic>
    </p:spTree>
    <p:extLst>
      <p:ext uri="{BB962C8B-B14F-4D97-AF65-F5344CB8AC3E}">
        <p14:creationId xmlns:p14="http://schemas.microsoft.com/office/powerpoint/2010/main" val="11346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Divider Whit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267" b="0" kern="1200" spc="0" baseline="0" dirty="0">
                <a:solidFill>
                  <a:schemeClr val="accent2"/>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solidFill>
                  <a:schemeClr val="tx1"/>
                </a:solidFill>
                <a:latin typeface="Arial" panose="020B0604020202020204" pitchFamily="34" charset="0"/>
                <a:ea typeface="+mn-ea"/>
                <a:cs typeface="Arial" panose="020B0604020202020204" pitchFamily="34" charset="0"/>
              </a:defRPr>
            </a:lvl1pPr>
          </a:lstStyle>
          <a:p>
            <a:pPr lvl="0"/>
            <a:r>
              <a:rPr lang="en-US" dirty="0"/>
              <a:t>This is a section divider. Do not use this for content slides. </a:t>
            </a:r>
          </a:p>
        </p:txBody>
      </p:sp>
    </p:spTree>
    <p:extLst>
      <p:ext uri="{BB962C8B-B14F-4D97-AF65-F5344CB8AC3E}">
        <p14:creationId xmlns:p14="http://schemas.microsoft.com/office/powerpoint/2010/main" val="467083987"/>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tory_Secondary Pag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15" name="Text Placeholder 6"/>
          <p:cNvSpPr>
            <a:spLocks noGrp="1"/>
          </p:cNvSpPr>
          <p:nvPr>
            <p:ph type="body" sz="quarter" idx="27" hasCustomPrompt="1"/>
          </p:nvPr>
        </p:nvSpPr>
        <p:spPr>
          <a:xfrm>
            <a:off x="395819" y="1428469"/>
            <a:ext cx="3516461" cy="288571"/>
          </a:xfrm>
        </p:spPr>
        <p:txBody>
          <a:bodyPr tIns="0" bIns="0">
            <a:noAutofit/>
          </a:bodyPr>
          <a:lstStyle>
            <a:lvl1pPr marL="0" indent="0">
              <a:lnSpc>
                <a:spcPct val="120000"/>
              </a:lnSpc>
              <a:spcBef>
                <a:spcPts val="0"/>
              </a:spcBef>
              <a:buNone/>
              <a:defRPr sz="1467" b="1"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Why</a:t>
            </a:r>
          </a:p>
        </p:txBody>
      </p:sp>
      <p:sp>
        <p:nvSpPr>
          <p:cNvPr id="20" name="Text Placeholder 6"/>
          <p:cNvSpPr>
            <a:spLocks noGrp="1"/>
          </p:cNvSpPr>
          <p:nvPr>
            <p:ph type="body" sz="quarter" idx="28" hasCustomPrompt="1"/>
          </p:nvPr>
        </p:nvSpPr>
        <p:spPr>
          <a:xfrm>
            <a:off x="4348990" y="1428469"/>
            <a:ext cx="3526623" cy="288571"/>
          </a:xfrm>
        </p:spPr>
        <p:txBody>
          <a:bodyPr tIns="0" bIns="0">
            <a:noAutofit/>
          </a:bodyPr>
          <a:lstStyle>
            <a:lvl1pPr marL="0" indent="0">
              <a:lnSpc>
                <a:spcPct val="120000"/>
              </a:lnSpc>
              <a:spcBef>
                <a:spcPts val="0"/>
              </a:spcBef>
              <a:buNone/>
              <a:defRPr sz="1467" b="1"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What</a:t>
            </a:r>
          </a:p>
        </p:txBody>
      </p:sp>
      <p:sp>
        <p:nvSpPr>
          <p:cNvPr id="21" name="Text Placeholder 6"/>
          <p:cNvSpPr>
            <a:spLocks noGrp="1"/>
          </p:cNvSpPr>
          <p:nvPr>
            <p:ph type="body" sz="quarter" idx="29" hasCustomPrompt="1"/>
          </p:nvPr>
        </p:nvSpPr>
        <p:spPr>
          <a:xfrm>
            <a:off x="8312324" y="1428469"/>
            <a:ext cx="3511779" cy="288571"/>
          </a:xfrm>
        </p:spPr>
        <p:txBody>
          <a:bodyPr tIns="0" bIns="0">
            <a:noAutofit/>
          </a:bodyPr>
          <a:lstStyle>
            <a:lvl1pPr marL="0" indent="0">
              <a:lnSpc>
                <a:spcPct val="120000"/>
              </a:lnSpc>
              <a:spcBef>
                <a:spcPts val="0"/>
              </a:spcBef>
              <a:buNone/>
              <a:defRPr sz="1467" b="1" baseline="0">
                <a:solidFill>
                  <a:schemeClr val="accent2"/>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Wow</a:t>
            </a:r>
          </a:p>
        </p:txBody>
      </p:sp>
      <p:sp>
        <p:nvSpPr>
          <p:cNvPr id="25" name="Text Placeholder 6"/>
          <p:cNvSpPr>
            <a:spLocks noGrp="1"/>
          </p:cNvSpPr>
          <p:nvPr>
            <p:ph type="body" sz="quarter" idx="30" hasCustomPrompt="1"/>
          </p:nvPr>
        </p:nvSpPr>
        <p:spPr>
          <a:xfrm>
            <a:off x="395819" y="1717040"/>
            <a:ext cx="3516461" cy="3992880"/>
          </a:xfrm>
        </p:spPr>
        <p:txBody>
          <a:bodyPr tIns="0" bIns="0">
            <a:noAutofit/>
          </a:bodyPr>
          <a:lstStyle>
            <a:lvl1pPr marL="0" indent="0">
              <a:lnSpc>
                <a:spcPct val="120000"/>
              </a:lnSpc>
              <a:spcBef>
                <a:spcPts val="0"/>
              </a:spcBef>
              <a:buNone/>
              <a:defRPr sz="1200" b="0"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
        <p:nvSpPr>
          <p:cNvPr id="26" name="Text Placeholder 6"/>
          <p:cNvSpPr>
            <a:spLocks noGrp="1"/>
          </p:cNvSpPr>
          <p:nvPr>
            <p:ph type="body" sz="quarter" idx="31" hasCustomPrompt="1"/>
          </p:nvPr>
        </p:nvSpPr>
        <p:spPr>
          <a:xfrm>
            <a:off x="4348990" y="1717040"/>
            <a:ext cx="3526623" cy="3992880"/>
          </a:xfrm>
        </p:spPr>
        <p:txBody>
          <a:bodyPr tIns="0" bIns="0">
            <a:noAutofit/>
          </a:bodyPr>
          <a:lstStyle>
            <a:lvl1pPr marL="0" indent="0">
              <a:lnSpc>
                <a:spcPct val="120000"/>
              </a:lnSpc>
              <a:spcBef>
                <a:spcPts val="0"/>
              </a:spcBef>
              <a:buNone/>
              <a:defRPr sz="1200" b="0"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
        <p:nvSpPr>
          <p:cNvPr id="27" name="Text Placeholder 6"/>
          <p:cNvSpPr>
            <a:spLocks noGrp="1"/>
          </p:cNvSpPr>
          <p:nvPr>
            <p:ph type="body" sz="quarter" idx="32" hasCustomPrompt="1"/>
          </p:nvPr>
        </p:nvSpPr>
        <p:spPr>
          <a:xfrm>
            <a:off x="8312324" y="1717040"/>
            <a:ext cx="3511779" cy="3992880"/>
          </a:xfrm>
        </p:spPr>
        <p:txBody>
          <a:bodyPr tIns="0" bIns="0">
            <a:noAutofit/>
          </a:bodyPr>
          <a:lstStyle>
            <a:lvl1pPr marL="0" indent="0">
              <a:lnSpc>
                <a:spcPct val="120000"/>
              </a:lnSpc>
              <a:spcBef>
                <a:spcPts val="0"/>
              </a:spcBef>
              <a:buNone/>
              <a:defRPr sz="1200" b="0" baseline="0">
                <a:solidFill>
                  <a:schemeClr val="accent2"/>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Tree>
    <p:extLst>
      <p:ext uri="{BB962C8B-B14F-4D97-AF65-F5344CB8AC3E}">
        <p14:creationId xmlns:p14="http://schemas.microsoft.com/office/powerpoint/2010/main" val="9281879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tory_Responsive">
    <p:bg>
      <p:bgPr>
        <a:solidFill>
          <a:srgbClr val="FFFFFF"/>
        </a:solidFill>
        <a:effectLst/>
      </p:bgPr>
    </p:bg>
    <p:spTree>
      <p:nvGrpSpPr>
        <p:cNvPr id="1" name=""/>
        <p:cNvGrpSpPr/>
        <p:nvPr/>
      </p:nvGrpSpPr>
      <p:grpSpPr>
        <a:xfrm>
          <a:off x="0" y="0"/>
          <a:ext cx="0" cy="0"/>
          <a:chOff x="0" y="0"/>
          <a:chExt cx="0" cy="0"/>
        </a:xfrm>
      </p:grpSpPr>
      <p:sp>
        <p:nvSpPr>
          <p:cNvPr id="15" name="Picture Placeholder 2"/>
          <p:cNvSpPr>
            <a:spLocks noGrp="1"/>
          </p:cNvSpPr>
          <p:nvPr>
            <p:ph type="pic" sz="quarter" idx="28" hasCustomPrompt="1"/>
          </p:nvPr>
        </p:nvSpPr>
        <p:spPr>
          <a:xfrm>
            <a:off x="4742356" y="2033081"/>
            <a:ext cx="2366469" cy="3132136"/>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3" name="Picture Placeholder 2"/>
          <p:cNvSpPr>
            <a:spLocks noGrp="1"/>
          </p:cNvSpPr>
          <p:nvPr>
            <p:ph type="pic" sz="quarter" idx="27" hasCustomPrompt="1"/>
          </p:nvPr>
        </p:nvSpPr>
        <p:spPr>
          <a:xfrm>
            <a:off x="6662209" y="2693479"/>
            <a:ext cx="4324879" cy="2717801"/>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6" name="Picture Placeholder 2"/>
          <p:cNvSpPr>
            <a:spLocks noGrp="1"/>
          </p:cNvSpPr>
          <p:nvPr>
            <p:ph type="pic" sz="quarter" idx="29" hasCustomPrompt="1"/>
          </p:nvPr>
        </p:nvSpPr>
        <p:spPr>
          <a:xfrm>
            <a:off x="4468813" y="3890150"/>
            <a:ext cx="909639" cy="1640700"/>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17278268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tory_Desktop screenshots">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3" name="Picture Placeholder 2"/>
          <p:cNvSpPr>
            <a:spLocks noGrp="1"/>
          </p:cNvSpPr>
          <p:nvPr>
            <p:ph type="pic" sz="quarter" idx="27" hasCustomPrompt="1"/>
          </p:nvPr>
        </p:nvSpPr>
        <p:spPr>
          <a:xfrm>
            <a:off x="5483227" y="2265986"/>
            <a:ext cx="4883149" cy="3054351"/>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1706437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tory_Mobile screenshots">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14" name="Picture Placeholder 2"/>
          <p:cNvSpPr>
            <a:spLocks noGrp="1"/>
          </p:cNvSpPr>
          <p:nvPr>
            <p:ph type="pic" sz="quarter" idx="29" hasCustomPrompt="1"/>
          </p:nvPr>
        </p:nvSpPr>
        <p:spPr>
          <a:xfrm>
            <a:off x="4947536"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6" name="Picture Placeholder 2"/>
          <p:cNvSpPr>
            <a:spLocks noGrp="1"/>
          </p:cNvSpPr>
          <p:nvPr>
            <p:ph type="pic" sz="quarter" idx="30" hasCustomPrompt="1"/>
          </p:nvPr>
        </p:nvSpPr>
        <p:spPr>
          <a:xfrm>
            <a:off x="7038451"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7" name="Picture Placeholder 2"/>
          <p:cNvSpPr>
            <a:spLocks noGrp="1"/>
          </p:cNvSpPr>
          <p:nvPr>
            <p:ph type="pic" sz="quarter" idx="31" hasCustomPrompt="1"/>
          </p:nvPr>
        </p:nvSpPr>
        <p:spPr>
          <a:xfrm>
            <a:off x="9129366"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534846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200"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40885104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200"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21374770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1321741"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p:nvPr>
        </p:nvSpPr>
        <p:spPr>
          <a:xfrm>
            <a:off x="3756863"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p:nvPr>
        </p:nvSpPr>
        <p:spPr>
          <a:xfrm>
            <a:off x="6264089"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p:nvPr>
        </p:nvSpPr>
        <p:spPr>
          <a:xfrm>
            <a:off x="8722154"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4" name="Text Placeholder 10"/>
          <p:cNvSpPr>
            <a:spLocks noGrp="1"/>
          </p:cNvSpPr>
          <p:nvPr>
            <p:ph type="body" sz="quarter" idx="14" hasCustomPrompt="1"/>
          </p:nvPr>
        </p:nvSpPr>
        <p:spPr>
          <a:xfrm>
            <a:off x="520699" y="627281"/>
            <a:ext cx="11159068" cy="450152"/>
          </a:xfrm>
        </p:spPr>
        <p:txBody>
          <a:bodyPr vert="horz" wrap="square" lIns="0" tIns="0" rIns="0" bIns="0" rtlCol="0">
            <a:noAutofit/>
          </a:bodyPr>
          <a:lstStyle>
            <a:lvl1pPr marL="380990" indent="-380990" algn="ctr">
              <a:buFont typeface="Arial" panose="020B0604020202020204" pitchFamily="34" charset="0"/>
              <a:buNone/>
              <a:defRPr lang="en-US" sz="3200"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ctr" defTabSz="1219170" rtl="0" eaLnBrk="1" latinLnBrk="0" hangingPunct="1">
              <a:lnSpc>
                <a:spcPct val="90000"/>
              </a:lnSpc>
              <a:spcBef>
                <a:spcPts val="1600"/>
              </a:spcBef>
              <a:buClr>
                <a:srgbClr val="0072C8"/>
              </a:buClr>
              <a:buSzPct val="110000"/>
              <a:buFont typeface="Arial" panose="020B0604020202020204" pitchFamily="34" charset="0"/>
              <a:buNone/>
            </a:pPr>
            <a:r>
              <a:rPr lang="en-US" dirty="0"/>
              <a:t>Insert Slide Title Here</a:t>
            </a:r>
          </a:p>
        </p:txBody>
      </p:sp>
    </p:spTree>
    <p:extLst>
      <p:ext uri="{BB962C8B-B14F-4D97-AF65-F5344CB8AC3E}">
        <p14:creationId xmlns:p14="http://schemas.microsoft.com/office/powerpoint/2010/main" val="4753685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ogo Slide 1">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grpSp>
        <p:nvGrpSpPr>
          <p:cNvPr id="5" name="Group 4"/>
          <p:cNvGrpSpPr/>
          <p:nvPr/>
        </p:nvGrpSpPr>
        <p:grpSpPr>
          <a:xfrm>
            <a:off x="2442450" y="2695065"/>
            <a:ext cx="7307103" cy="4109472"/>
            <a:chOff x="-1026613" y="1901064"/>
            <a:chExt cx="7307103" cy="4109472"/>
          </a:xfrm>
        </p:grpSpPr>
        <p:sp>
          <p:nvSpPr>
            <p:cNvPr id="6" name="Text Box 3"/>
            <p:cNvSpPr txBox="1">
              <a:spLocks noChangeArrowheads="1"/>
            </p:cNvSpPr>
            <p:nvPr/>
          </p:nvSpPr>
          <p:spPr bwMode="blackWhite">
            <a:xfrm>
              <a:off x="-1026613" y="5606584"/>
              <a:ext cx="7307103" cy="403952"/>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914076" eaLnBrk="0" hangingPunct="0">
                <a:lnSpc>
                  <a:spcPts val="900"/>
                </a:lnSpc>
                <a:defRPr/>
              </a:pPr>
              <a:r>
                <a:rPr lang="en-US" sz="700">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20187266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Logo Slide 2">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tx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solidFill>
                  <a:schemeClr val="tx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Text Box 3"/>
          <p:cNvSpPr txBox="1">
            <a:spLocks noChangeArrowheads="1"/>
          </p:cNvSpPr>
          <p:nvPr/>
        </p:nvSpPr>
        <p:spPr bwMode="blackWhite">
          <a:xfrm>
            <a:off x="2442450" y="6342880"/>
            <a:ext cx="7307103" cy="461658"/>
          </a:xfrm>
          <a:prstGeom prst="rect">
            <a:avLst/>
          </a:prstGeom>
          <a:noFill/>
          <a:ln w="12700">
            <a:noFill/>
            <a:miter lim="800000"/>
            <a:headEnd type="none" w="sm" len="sm"/>
            <a:tailEnd type="none" w="sm" len="sm"/>
          </a:ln>
          <a:effectLst/>
        </p:spPr>
        <p:txBody>
          <a:bodyPr wrap="square" lIns="0" tIns="45713" rIns="0" bIns="182880" anchor="b" anchorCtr="0">
            <a:spAutoFit/>
          </a:bodyPr>
          <a:lstStyle/>
          <a:p>
            <a:pPr algn="ctr" defTabSz="914076" eaLnBrk="0" hangingPunct="0">
              <a:lnSpc>
                <a:spcPts val="900"/>
              </a:lnSpc>
              <a:defRPr/>
            </a:pPr>
            <a:r>
              <a:rPr lang="en-US" sz="700">
                <a:solidFill>
                  <a:schemeClr val="tx1"/>
                </a:soli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559" y="2455158"/>
            <a:ext cx="3712883" cy="1314980"/>
          </a:xfrm>
          <a:prstGeom prst="rect">
            <a:avLst/>
          </a:prstGeom>
        </p:spPr>
      </p:pic>
    </p:spTree>
    <p:extLst>
      <p:ext uri="{BB962C8B-B14F-4D97-AF65-F5344CB8AC3E}">
        <p14:creationId xmlns:p14="http://schemas.microsoft.com/office/powerpoint/2010/main" val="187437668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Logo Slide 3">
    <p:bg>
      <p:bgPr>
        <a:solidFill>
          <a:schemeClr val="bg1"/>
        </a:solid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54468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Photo">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9" name="Title Placeholder 1"/>
          <p:cNvSpPr>
            <a:spLocks noGrp="1"/>
          </p:cNvSpPr>
          <p:nvPr>
            <p:ph type="title" hasCustomPrompt="1"/>
          </p:nvPr>
        </p:nvSpPr>
        <p:spPr>
          <a:xfrm>
            <a:off x="505125" y="1640115"/>
            <a:ext cx="11174643" cy="1941405"/>
          </a:xfrm>
          <a:prstGeom prst="rect">
            <a:avLst/>
          </a:prstGeom>
        </p:spPr>
        <p:txBody>
          <a:bodyPr vert="horz" lIns="0" tIns="45720" rIns="91440" bIns="45720" rtlCol="0" anchor="b">
            <a:noAutofit/>
          </a:bodyPr>
          <a:lstStyle>
            <a:lvl1pPr marL="0" indent="0" algn="ctr" defTabSz="914332" rtl="0" eaLnBrk="1" latinLnBrk="0" hangingPunct="1">
              <a:lnSpc>
                <a:spcPct val="100000"/>
              </a:lnSpc>
              <a:spcBef>
                <a:spcPct val="0"/>
              </a:spcBef>
              <a:buNone/>
              <a:defRPr lang="en-US" sz="3200" b="0" kern="1200" spc="0" baseline="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indent="0" algn="ctr" defTabSz="685766">
              <a:lnSpc>
                <a:spcPct val="100000"/>
              </a:lnSpc>
              <a:spcBef>
                <a:spcPct val="0"/>
              </a:spcBef>
              <a:buNone/>
              <a:defRPr/>
            </a:pP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Summarize your agenda</a:t>
            </a:r>
            <a:b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b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Keep it focused on the client!</a:t>
            </a:r>
          </a:p>
        </p:txBody>
      </p:sp>
      <p:sp>
        <p:nvSpPr>
          <p:cNvPr id="12" name="Text Placeholder 10"/>
          <p:cNvSpPr>
            <a:spLocks noGrp="1"/>
          </p:cNvSpPr>
          <p:nvPr>
            <p:ph type="body" sz="quarter" idx="15" hasCustomPrompt="1"/>
          </p:nvPr>
        </p:nvSpPr>
        <p:spPr>
          <a:xfrm>
            <a:off x="517194" y="3646715"/>
            <a:ext cx="11162572" cy="745836"/>
          </a:xfrm>
        </p:spPr>
        <p:txBody>
          <a:bodyPr lIns="0" tIns="0" rIns="0" bIns="0">
            <a:normAutofit/>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lang="en-US" sz="1333" kern="1200">
                <a:solidFill>
                  <a:schemeClr val="bg1"/>
                </a:solidFill>
                <a:latin typeface="Arial" panose="020B0604020202020204" pitchFamily="34" charset="0"/>
                <a:cs typeface="Arial" panose="020B0604020202020204" pitchFamily="34" charset="0"/>
              </a:defRPr>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err="1">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YourCo</a:t>
            </a: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2522195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White Backgroun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Text Placeholder 3"/>
          <p:cNvSpPr>
            <a:spLocks noGrp="1"/>
          </p:cNvSpPr>
          <p:nvPr>
            <p:ph type="body" sz="quarter" idx="13" hasCustomPrompt="1"/>
          </p:nvPr>
        </p:nvSpPr>
        <p:spPr>
          <a:xfrm>
            <a:off x="520700" y="1625599"/>
            <a:ext cx="11159067" cy="1952172"/>
          </a:xfrm>
        </p:spPr>
        <p:txBody>
          <a:bodyPr anchor="b">
            <a:noAutofit/>
          </a:bodyPr>
          <a:lstStyle>
            <a:lvl1pPr marL="0" indent="0" algn="ctr">
              <a:lnSpc>
                <a:spcPct val="100000"/>
              </a:lnSpc>
              <a:spcBef>
                <a:spcPts val="0"/>
              </a:spcBef>
              <a:buNone/>
              <a:defRPr sz="3200" spc="-53" baseline="0">
                <a:solidFill>
                  <a:schemeClr val="tx1"/>
                </a:solidFill>
              </a:defRPr>
            </a:lvl1pPr>
            <a:lvl2pPr marL="230710" indent="0" algn="ctr">
              <a:buNone/>
              <a:defRPr sz="3200">
                <a:solidFill>
                  <a:schemeClr val="tx1"/>
                </a:solidFill>
              </a:defRPr>
            </a:lvl2pPr>
            <a:lvl3pPr marL="431789" indent="0" algn="ctr">
              <a:buNone/>
              <a:defRPr sz="3200">
                <a:solidFill>
                  <a:schemeClr val="tx1"/>
                </a:solidFill>
              </a:defRPr>
            </a:lvl3pPr>
            <a:lvl4pPr marL="609585" indent="0" algn="ctr">
              <a:buNone/>
              <a:defRPr sz="3200">
                <a:solidFill>
                  <a:schemeClr val="tx1"/>
                </a:solidFill>
              </a:defRPr>
            </a:lvl4pPr>
            <a:lvl5pPr marL="791614" indent="0" algn="ctr">
              <a:buNone/>
              <a:defRPr sz="3200">
                <a:solidFill>
                  <a:schemeClr val="tx1"/>
                </a:solidFill>
              </a:defRPr>
            </a:lvl5pPr>
          </a:lstStyle>
          <a:p>
            <a:pPr lvl="0"/>
            <a:r>
              <a:rPr lang="en-US" dirty="0"/>
              <a:t>Summarize your agenda</a:t>
            </a:r>
          </a:p>
          <a:p>
            <a:pPr lvl="0"/>
            <a:r>
              <a:rPr lang="en-US" dirty="0"/>
              <a:t>Keep it focused on the client!</a:t>
            </a:r>
          </a:p>
        </p:txBody>
      </p:sp>
      <p:sp>
        <p:nvSpPr>
          <p:cNvPr id="13" name="Text Placeholder 12"/>
          <p:cNvSpPr>
            <a:spLocks noGrp="1"/>
          </p:cNvSpPr>
          <p:nvPr>
            <p:ph type="body" sz="quarter" idx="14" hasCustomPrompt="1"/>
          </p:nvPr>
        </p:nvSpPr>
        <p:spPr>
          <a:xfrm>
            <a:off x="520700" y="3642728"/>
            <a:ext cx="11159067" cy="780384"/>
          </a:xfrm>
        </p:spPr>
        <p:txBody>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sz="1333"/>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err="1">
                <a:solidFill>
                  <a:schemeClr val="tx1"/>
                </a:solidFill>
                <a:latin typeface="Arial" panose="020B0604020202020204" pitchFamily="34" charset="0"/>
                <a:ea typeface="+mn-ea"/>
                <a:cs typeface="Arial" panose="020B0604020202020204" pitchFamily="34" charset="0"/>
              </a:rPr>
              <a:t>YourCo</a:t>
            </a:r>
            <a:r>
              <a:rPr lang="en-US" sz="1600" kern="1200" dirty="0">
                <a:solidFill>
                  <a:schemeClr val="tx1"/>
                </a:soli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a:solidFill>
                  <a:schemeClr val="tx1"/>
                </a:soli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198745211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Blue Background">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40482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9" name="TextBox 8"/>
          <p:cNvSpPr txBox="1"/>
          <p:nvPr/>
        </p:nvSpPr>
        <p:spPr>
          <a:xfrm>
            <a:off x="406400" y="6416372"/>
            <a:ext cx="739946" cy="169277"/>
          </a:xfrm>
          <a:prstGeom prst="rect">
            <a:avLst/>
          </a:prstGeom>
          <a:noFill/>
        </p:spPr>
        <p:txBody>
          <a:bodyPr wrap="none" lIns="0" bIns="0" rtlCol="0" anchor="b" anchorCtr="0">
            <a:spAutoFit/>
          </a:bodyPr>
          <a:lstStyle/>
          <a:p>
            <a:pPr defTabSz="914317"/>
            <a:r>
              <a:rPr lang="en-AU" sz="800" spc="1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2" name="Title Placeholder 1"/>
          <p:cNvSpPr>
            <a:spLocks noGrp="1"/>
          </p:cNvSpPr>
          <p:nvPr>
            <p:ph type="title"/>
          </p:nvPr>
        </p:nvSpPr>
        <p:spPr bwMode="gray">
          <a:xfrm>
            <a:off x="395648" y="580109"/>
            <a:ext cx="10972800" cy="353047"/>
          </a:xfrm>
          <a:prstGeom prst="rect">
            <a:avLst/>
          </a:prstGeom>
        </p:spPr>
        <p:txBody>
          <a:bodyPr vert="horz" wrap="square" lIns="0" tIns="0" rIns="0" bIns="0" rtlCol="0">
            <a:normAutofit/>
          </a:bodyPr>
          <a:lstStyle/>
          <a:p>
            <a:pPr marL="0" lvl="0" indent="0">
              <a:spcBef>
                <a:spcPts val="1600"/>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309034" y="1429512"/>
            <a:ext cx="11282332" cy="1412352"/>
          </a:xfrm>
          <a:prstGeom prst="rect">
            <a:avLst/>
          </a:prstGeom>
        </p:spPr>
        <p:txBody>
          <a:bodyPr vert="horz" wrap="square"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696517" y="6457230"/>
            <a:ext cx="1089083" cy="198127"/>
          </a:xfrm>
          <a:prstGeom prst="rect">
            <a:avLst/>
          </a:prstGeom>
        </p:spPr>
        <p:txBody>
          <a:bodyPr lIns="0" tIns="0" rIns="0" bIns="0"/>
          <a:lstStyle>
            <a:lvl1pPr>
              <a:defRPr lang="en-US" sz="8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2376887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1219170" rtl="0" eaLnBrk="1" latinLnBrk="0" hangingPunct="1">
        <a:lnSpc>
          <a:spcPct val="90000"/>
        </a:lnSpc>
        <a:spcBef>
          <a:spcPct val="0"/>
        </a:spcBef>
        <a:buNone/>
        <a:defRPr lang="en-US" sz="2133"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230712" indent="-230712" algn="l" defTabSz="1219170" rtl="0" eaLnBrk="1" latinLnBrk="0" hangingPunct="1">
        <a:lnSpc>
          <a:spcPct val="90000"/>
        </a:lnSpc>
        <a:spcBef>
          <a:spcPts val="1600"/>
        </a:spcBef>
        <a:buClr>
          <a:srgbClr val="0072C8"/>
        </a:buClr>
        <a:buSzPct val="110000"/>
        <a:buFont typeface="Arial" panose="020B0604020202020204" pitchFamily="34" charset="0"/>
        <a:buChar char="•"/>
        <a:defRPr lang="en-US" sz="1600" kern="1200" spc="53" baseline="0" dirty="0" smtClean="0">
          <a:solidFill>
            <a:schemeClr val="tx1"/>
          </a:solidFill>
          <a:latin typeface="Arial" panose="020B0604020202020204" pitchFamily="34" charset="0"/>
          <a:ea typeface="+mn-ea"/>
          <a:cs typeface="Arial" panose="020B0604020202020204" pitchFamily="34" charset="0"/>
        </a:defRPr>
      </a:lvl1pPr>
      <a:lvl2pPr marL="431789" indent="-201079" algn="l" defTabSz="1219170" rtl="0" eaLnBrk="1" latinLnBrk="0" hangingPunct="1">
        <a:lnSpc>
          <a:spcPct val="90000"/>
        </a:lnSpc>
        <a:spcBef>
          <a:spcPts val="800"/>
        </a:spcBef>
        <a:buClr>
          <a:srgbClr val="CDCDCD"/>
        </a:buClr>
        <a:buSzPct val="110000"/>
        <a:buFont typeface="Arial" panose="020B0604020202020204" pitchFamily="34" charset="0"/>
        <a:buChar char="•"/>
        <a:defRPr lang="en-US" sz="1467" kern="1200" spc="53" baseline="0" dirty="0" smtClean="0">
          <a:solidFill>
            <a:schemeClr val="tx1"/>
          </a:solidFill>
          <a:latin typeface="Arial" panose="020B0604020202020204" pitchFamily="34" charset="0"/>
          <a:ea typeface="+mn-ea"/>
          <a:cs typeface="Arial" panose="020B0604020202020204" pitchFamily="34" charset="0"/>
        </a:defRPr>
      </a:lvl2pPr>
      <a:lvl3pPr marL="609585" indent="-177796" algn="l" defTabSz="1219170" rtl="0" eaLnBrk="1" latinLnBrk="0" hangingPunct="1">
        <a:lnSpc>
          <a:spcPct val="90000"/>
        </a:lnSpc>
        <a:spcBef>
          <a:spcPts val="533"/>
        </a:spcBef>
        <a:buClr>
          <a:srgbClr val="CDCDCD"/>
        </a:buClr>
        <a:buSzPct val="110000"/>
        <a:buFont typeface="Arial" panose="020B0604020202020204" pitchFamily="34" charset="0"/>
        <a:buChar char="•"/>
        <a:defRPr lang="en-US" sz="1400" kern="1200" spc="53" baseline="0" dirty="0" smtClean="0">
          <a:solidFill>
            <a:schemeClr val="tx1"/>
          </a:solidFill>
          <a:latin typeface="Arial" panose="020B0604020202020204" pitchFamily="34" charset="0"/>
          <a:ea typeface="+mn-ea"/>
          <a:cs typeface="Arial" panose="020B0604020202020204" pitchFamily="34" charset="0"/>
        </a:defRPr>
      </a:lvl3pPr>
      <a:lvl4pPr marL="787380" indent="-177796"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smtClean="0">
          <a:solidFill>
            <a:schemeClr val="tx1"/>
          </a:solidFill>
          <a:latin typeface="Arial" panose="020B0604020202020204" pitchFamily="34" charset="0"/>
          <a:ea typeface="+mn-ea"/>
          <a:cs typeface="Arial" panose="020B0604020202020204" pitchFamily="34" charset="0"/>
        </a:defRPr>
      </a:lvl4pPr>
      <a:lvl5pPr marL="939777" indent="-148163"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44">
          <p15:clr>
            <a:srgbClr val="F26B43"/>
          </p15:clr>
        </p15:guide>
        <p15:guide id="4" pos="192">
          <p15:clr>
            <a:srgbClr val="F26B43"/>
          </p15:clr>
        </p15:guide>
        <p15:guide id="5" pos="5568">
          <p15:clr>
            <a:srgbClr val="F26B43"/>
          </p15:clr>
        </p15:guide>
        <p15:guide id="6" pos="5616">
          <p15:clr>
            <a:srgbClr val="F26B43"/>
          </p15:clr>
        </p15:guide>
        <p15:guide id="7" orient="horz" pos="156">
          <p15:clr>
            <a:srgbClr val="F26B43"/>
          </p15:clr>
        </p15:guide>
        <p15:guide id="8" orient="horz" pos="672">
          <p15:clr>
            <a:srgbClr val="F26B43"/>
          </p15:clr>
        </p15:guide>
        <p15:guide id="9" orient="horz" pos="204">
          <p15:clr>
            <a:srgbClr val="F26B43"/>
          </p15:clr>
        </p15:guide>
        <p15:guide id="10" orient="horz" pos="29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9" name="TextBox 8"/>
          <p:cNvSpPr txBox="1"/>
          <p:nvPr/>
        </p:nvSpPr>
        <p:spPr>
          <a:xfrm>
            <a:off x="406400" y="6416372"/>
            <a:ext cx="739946" cy="169277"/>
          </a:xfrm>
          <a:prstGeom prst="rect">
            <a:avLst/>
          </a:prstGeom>
          <a:noFill/>
        </p:spPr>
        <p:txBody>
          <a:bodyPr wrap="none" lIns="0" bIns="0" rtlCol="0" anchor="b" anchorCtr="0">
            <a:spAutoFit/>
          </a:bodyPr>
          <a:lstStyle/>
          <a:p>
            <a:pPr defTabSz="914317"/>
            <a:r>
              <a:rPr lang="en-AU" sz="800" spc="1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2" name="Title Placeholder 1"/>
          <p:cNvSpPr>
            <a:spLocks noGrp="1"/>
          </p:cNvSpPr>
          <p:nvPr>
            <p:ph type="title"/>
          </p:nvPr>
        </p:nvSpPr>
        <p:spPr bwMode="gray">
          <a:xfrm>
            <a:off x="395648" y="580109"/>
            <a:ext cx="10972800" cy="353047"/>
          </a:xfrm>
          <a:prstGeom prst="rect">
            <a:avLst/>
          </a:prstGeom>
        </p:spPr>
        <p:txBody>
          <a:bodyPr vert="horz" wrap="square" lIns="0" tIns="0" rIns="0" bIns="0" rtlCol="0">
            <a:normAutofit/>
          </a:bodyPr>
          <a:lstStyle/>
          <a:p>
            <a:pPr marL="0" lvl="0" indent="0">
              <a:spcBef>
                <a:spcPts val="1600"/>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309034" y="1429512"/>
            <a:ext cx="11282332" cy="1412352"/>
          </a:xfrm>
          <a:prstGeom prst="rect">
            <a:avLst/>
          </a:prstGeom>
        </p:spPr>
        <p:txBody>
          <a:bodyPr vert="horz" wrap="square"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696517" y="6457230"/>
            <a:ext cx="1089083" cy="198127"/>
          </a:xfrm>
          <a:prstGeom prst="rect">
            <a:avLst/>
          </a:prstGeom>
        </p:spPr>
        <p:txBody>
          <a:bodyPr lIns="0" tIns="0" rIns="0" bIns="0"/>
          <a:lstStyle>
            <a:lvl1pPr>
              <a:defRPr lang="en-US" sz="8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algn="r"/>
            <a:fld id="{21DDF48F-5559-4223-B55F-0FD1B97C903D}" type="slidenum">
              <a:rPr lang="en-US" smtClean="0"/>
              <a:pPr algn="r"/>
              <a:t>‹#›</a:t>
            </a:fld>
            <a:endParaRPr lang="en-US"/>
          </a:p>
        </p:txBody>
      </p:sp>
    </p:spTree>
    <p:extLst>
      <p:ext uri="{BB962C8B-B14F-4D97-AF65-F5344CB8AC3E}">
        <p14:creationId xmlns:p14="http://schemas.microsoft.com/office/powerpoint/2010/main" val="416215665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Lst>
  <p:hf hdr="0" ftr="0" dt="0"/>
  <p:txStyles>
    <p:titleStyle>
      <a:lvl1pPr algn="l" defTabSz="1219170" rtl="0" eaLnBrk="1" latinLnBrk="0" hangingPunct="1">
        <a:lnSpc>
          <a:spcPct val="90000"/>
        </a:lnSpc>
        <a:spcBef>
          <a:spcPct val="0"/>
        </a:spcBef>
        <a:buNone/>
        <a:defRPr lang="en-US" sz="2133"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230712" indent="-230712" algn="l" defTabSz="1219170" rtl="0" eaLnBrk="1" latinLnBrk="0" hangingPunct="1">
        <a:lnSpc>
          <a:spcPct val="90000"/>
        </a:lnSpc>
        <a:spcBef>
          <a:spcPts val="1600"/>
        </a:spcBef>
        <a:buClr>
          <a:srgbClr val="0072C8"/>
        </a:buClr>
        <a:buSzPct val="110000"/>
        <a:buFont typeface="Arial" panose="020B0604020202020204" pitchFamily="34" charset="0"/>
        <a:buChar char="•"/>
        <a:defRPr lang="en-US" sz="1600" kern="1200" spc="53" baseline="0" dirty="0" smtClean="0">
          <a:solidFill>
            <a:schemeClr val="tx1"/>
          </a:solidFill>
          <a:latin typeface="Arial" panose="020B0604020202020204" pitchFamily="34" charset="0"/>
          <a:ea typeface="+mn-ea"/>
          <a:cs typeface="Arial" panose="020B0604020202020204" pitchFamily="34" charset="0"/>
        </a:defRPr>
      </a:lvl1pPr>
      <a:lvl2pPr marL="431789" indent="-201079" algn="l" defTabSz="1219170" rtl="0" eaLnBrk="1" latinLnBrk="0" hangingPunct="1">
        <a:lnSpc>
          <a:spcPct val="90000"/>
        </a:lnSpc>
        <a:spcBef>
          <a:spcPts val="800"/>
        </a:spcBef>
        <a:buClr>
          <a:srgbClr val="CDCDCD"/>
        </a:buClr>
        <a:buSzPct val="110000"/>
        <a:buFont typeface="Arial" panose="020B0604020202020204" pitchFamily="34" charset="0"/>
        <a:buChar char="•"/>
        <a:defRPr lang="en-US" sz="1467" kern="1200" spc="53" baseline="0" dirty="0" smtClean="0">
          <a:solidFill>
            <a:schemeClr val="tx1"/>
          </a:solidFill>
          <a:latin typeface="Arial" panose="020B0604020202020204" pitchFamily="34" charset="0"/>
          <a:ea typeface="+mn-ea"/>
          <a:cs typeface="Arial" panose="020B0604020202020204" pitchFamily="34" charset="0"/>
        </a:defRPr>
      </a:lvl2pPr>
      <a:lvl3pPr marL="609585" indent="-177796" algn="l" defTabSz="1219170" rtl="0" eaLnBrk="1" latinLnBrk="0" hangingPunct="1">
        <a:lnSpc>
          <a:spcPct val="90000"/>
        </a:lnSpc>
        <a:spcBef>
          <a:spcPts val="533"/>
        </a:spcBef>
        <a:buClr>
          <a:srgbClr val="CDCDCD"/>
        </a:buClr>
        <a:buSzPct val="110000"/>
        <a:buFont typeface="Arial" panose="020B0604020202020204" pitchFamily="34" charset="0"/>
        <a:buChar char="•"/>
        <a:defRPr lang="en-US" sz="1400" kern="1200" spc="53" baseline="0" dirty="0" smtClean="0">
          <a:solidFill>
            <a:schemeClr val="tx1"/>
          </a:solidFill>
          <a:latin typeface="Arial" panose="020B0604020202020204" pitchFamily="34" charset="0"/>
          <a:ea typeface="+mn-ea"/>
          <a:cs typeface="Arial" panose="020B0604020202020204" pitchFamily="34" charset="0"/>
        </a:defRPr>
      </a:lvl3pPr>
      <a:lvl4pPr marL="787380" indent="-177796"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smtClean="0">
          <a:solidFill>
            <a:schemeClr val="tx1"/>
          </a:solidFill>
          <a:latin typeface="Arial" panose="020B0604020202020204" pitchFamily="34" charset="0"/>
          <a:ea typeface="+mn-ea"/>
          <a:cs typeface="Arial" panose="020B0604020202020204" pitchFamily="34" charset="0"/>
        </a:defRPr>
      </a:lvl4pPr>
      <a:lvl5pPr marL="939777" indent="-148163"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44">
          <p15:clr>
            <a:srgbClr val="F26B43"/>
          </p15:clr>
        </p15:guide>
        <p15:guide id="4" pos="192">
          <p15:clr>
            <a:srgbClr val="F26B43"/>
          </p15:clr>
        </p15:guide>
        <p15:guide id="5" pos="5568">
          <p15:clr>
            <a:srgbClr val="F26B43"/>
          </p15:clr>
        </p15:guide>
        <p15:guide id="6" pos="5616">
          <p15:clr>
            <a:srgbClr val="F26B43"/>
          </p15:clr>
        </p15:guide>
        <p15:guide id="7" orient="horz" pos="156">
          <p15:clr>
            <a:srgbClr val="F26B43"/>
          </p15:clr>
        </p15:guide>
        <p15:guide id="8" orient="horz" pos="672">
          <p15:clr>
            <a:srgbClr val="F26B43"/>
          </p15:clr>
        </p15:guide>
        <p15:guide id="9" orient="horz" pos="204">
          <p15:clr>
            <a:srgbClr val="F26B43"/>
          </p15:clr>
        </p15:guide>
        <p15:guide id="10" orient="horz" pos="29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twitter.com/nixcraft/status/847211858985500672"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34.xml"/><Relationship Id="rId6" Type="http://schemas.openxmlformats.org/officeDocument/2006/relationships/image" Target="../media/image17.png"/><Relationship Id="rId5" Type="http://schemas.openxmlformats.org/officeDocument/2006/relationships/image" Target="../media/image16.jpg&amp;ehk=U30lgrysSbCXnyW6cXJOWw&amp;r=0&amp;pid=OfficeInsert"/><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hyperlink" Target="https://jwooley.github.io/"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hyperlink" Target="http://www.twitter.com/jimwooley" TargetMode="External"/><Relationship Id="rId4" Type="http://schemas.openxmlformats.org/officeDocument/2006/relationships/hyperlink" Target="http://www.thinqlinq.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5"/>
          </p:nvPr>
        </p:nvSpPr>
        <p:spPr/>
        <p:txBody>
          <a:bodyPr/>
          <a:lstStyle/>
          <a:p>
            <a:endParaRPr lang="en-US"/>
          </a:p>
        </p:txBody>
      </p:sp>
      <p:sp>
        <p:nvSpPr>
          <p:cNvPr id="4" name="Text Placeholder 3"/>
          <p:cNvSpPr>
            <a:spLocks noGrp="1"/>
          </p:cNvSpPr>
          <p:nvPr>
            <p:ph type="body" sz="quarter" idx="22"/>
          </p:nvPr>
        </p:nvSpPr>
        <p:spPr/>
        <p:txBody>
          <a:bodyPr/>
          <a:lstStyle/>
          <a:p>
            <a:endParaRPr lang="en-US"/>
          </a:p>
        </p:txBody>
      </p:sp>
      <p:sp>
        <p:nvSpPr>
          <p:cNvPr id="5" name="Rectangle 4"/>
          <p:cNvSpPr/>
          <p:nvPr/>
        </p:nvSpPr>
        <p:spPr>
          <a:xfrm>
            <a:off x="3184497" y="6252598"/>
            <a:ext cx="5887124" cy="369332"/>
          </a:xfrm>
          <a:prstGeom prst="rect">
            <a:avLst/>
          </a:prstGeom>
        </p:spPr>
        <p:txBody>
          <a:bodyPr wrap="none">
            <a:spAutoFit/>
          </a:bodyPr>
          <a:lstStyle/>
          <a:p>
            <a:r>
              <a:rPr lang="en-US" dirty="0">
                <a:hlinkClick r:id="rId2"/>
              </a:rPr>
              <a:t>https://twitter.com/nixcraft/status/847211858985500672</a:t>
            </a:r>
            <a:r>
              <a:rPr lang="en-US" dirty="0"/>
              <a:t> </a:t>
            </a:r>
            <a:endParaRPr lang="en-US" dirty="0"/>
          </a:p>
        </p:txBody>
      </p:sp>
    </p:spTree>
    <p:extLst>
      <p:ext uri="{BB962C8B-B14F-4D97-AF65-F5344CB8AC3E}">
        <p14:creationId xmlns:p14="http://schemas.microsoft.com/office/powerpoint/2010/main" val="1601488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a:t>
            </a:r>
          </a:p>
        </p:txBody>
      </p:sp>
      <p:sp>
        <p:nvSpPr>
          <p:cNvPr id="3" name="Content Placeholder 2"/>
          <p:cNvSpPr>
            <a:spLocks noGrp="1"/>
          </p:cNvSpPr>
          <p:nvPr>
            <p:ph idx="1"/>
          </p:nvPr>
        </p:nvSpPr>
        <p:spPr/>
        <p:txBody>
          <a:bodyPr/>
          <a:lstStyle/>
          <a:p>
            <a:r>
              <a:rPr lang="en-US" sz="3200" dirty="0"/>
              <a:t>Standardize within</a:t>
            </a:r>
            <a:r>
              <a:rPr lang="en-US" sz="3200" baseline="0" dirty="0"/>
              <a:t> team</a:t>
            </a:r>
          </a:p>
          <a:p>
            <a:r>
              <a:rPr lang="en-US" sz="3200" baseline="0" dirty="0"/>
              <a:t>Improve maintainability</a:t>
            </a:r>
          </a:p>
          <a:p>
            <a:r>
              <a:rPr lang="en-US" sz="3200" baseline="0" dirty="0"/>
              <a:t>Allow code review to focus on domain/logic issues</a:t>
            </a:r>
          </a:p>
          <a:p>
            <a:r>
              <a:rPr lang="en-US" sz="3200" baseline="0" dirty="0"/>
              <a:t>Detect common errors not caught by compiler</a:t>
            </a:r>
          </a:p>
          <a:p>
            <a:r>
              <a:rPr lang="en-US" sz="3200" dirty="0"/>
              <a:t>Fix code smells</a:t>
            </a:r>
          </a:p>
        </p:txBody>
      </p:sp>
    </p:spTree>
    <p:extLst>
      <p:ext uri="{BB962C8B-B14F-4D97-AF65-F5344CB8AC3E}">
        <p14:creationId xmlns:p14="http://schemas.microsoft.com/office/powerpoint/2010/main" val="3383884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Fixing   Cod   Smelts</a:t>
            </a:r>
          </a:p>
        </p:txBody>
      </p:sp>
      <p:pic>
        <p:nvPicPr>
          <p:cNvPr id="1026" name="Picture 2" descr="Image result for smel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31544" y="1751139"/>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8886" y="4451330"/>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543" y="3654206"/>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86" y="2998348"/>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2344518"/>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98" y="2906518"/>
            <a:ext cx="5852731" cy="2229105"/>
          </a:xfrm>
          <a:prstGeom prst="rect">
            <a:avLst/>
          </a:prstGeom>
        </p:spPr>
      </p:pic>
      <p:sp>
        <p:nvSpPr>
          <p:cNvPr id="6" name="TextBox 5"/>
          <p:cNvSpPr txBox="1"/>
          <p:nvPr/>
        </p:nvSpPr>
        <p:spPr>
          <a:xfrm rot="673128">
            <a:off x="1722211" y="325682"/>
            <a:ext cx="476872" cy="1200329"/>
          </a:xfrm>
          <a:prstGeom prst="rect">
            <a:avLst/>
          </a:prstGeom>
          <a:noFill/>
        </p:spPr>
        <p:txBody>
          <a:bodyPr wrap="square" rtlCol="0">
            <a:spAutoFit/>
          </a:bodyPr>
          <a:lstStyle/>
          <a:p>
            <a:r>
              <a:rPr lang="en-US" sz="3600" dirty="0">
                <a:solidFill>
                  <a:srgbClr val="FF0000"/>
                </a:solidFill>
                <a:latin typeface="Bradley Hand ITC" panose="03070402050302030203" pitchFamily="66" charset="0"/>
              </a:rPr>
              <a:t>e </a:t>
            </a:r>
          </a:p>
          <a:p>
            <a:r>
              <a:rPr lang="en-US" sz="3600" dirty="0">
                <a:solidFill>
                  <a:srgbClr val="FF0000"/>
                </a:solidFill>
                <a:latin typeface="Bradley Hand ITC" panose="03070402050302030203" pitchFamily="66" charset="0"/>
              </a:rPr>
              <a:t>^</a:t>
            </a:r>
          </a:p>
        </p:txBody>
      </p:sp>
      <p:sp>
        <p:nvSpPr>
          <p:cNvPr id="8" name="TextBox 7"/>
          <p:cNvSpPr txBox="1"/>
          <p:nvPr/>
        </p:nvSpPr>
        <p:spPr>
          <a:xfrm rot="21191025">
            <a:off x="2557208" y="341133"/>
            <a:ext cx="325730" cy="830997"/>
          </a:xfrm>
          <a:prstGeom prst="rect">
            <a:avLst/>
          </a:prstGeom>
          <a:noFill/>
        </p:spPr>
        <p:txBody>
          <a:bodyPr wrap="none" rtlCol="0">
            <a:spAutoFit/>
          </a:bodyPr>
          <a:lstStyle/>
          <a:p>
            <a:r>
              <a:rPr lang="en-US" sz="4800" dirty="0">
                <a:solidFill>
                  <a:srgbClr val="FF0000"/>
                </a:solidFill>
              </a:rPr>
              <a:t>l</a:t>
            </a:r>
          </a:p>
        </p:txBody>
      </p:sp>
      <p:pic>
        <p:nvPicPr>
          <p:cNvPr id="3" name="Picture 2"/>
          <p:cNvPicPr>
            <a:picLocks noChangeAspect="1"/>
          </p:cNvPicPr>
          <p:nvPr/>
        </p:nvPicPr>
        <p:blipFill>
          <a:blip r:embed="rId4"/>
          <a:stretch>
            <a:fillRect/>
          </a:stretch>
        </p:blipFill>
        <p:spPr>
          <a:xfrm>
            <a:off x="3272518" y="1222504"/>
            <a:ext cx="5610225" cy="5215589"/>
          </a:xfrm>
          <a:prstGeom prst="rect">
            <a:avLst/>
          </a:prstGeom>
        </p:spPr>
      </p:pic>
      <p:pic>
        <p:nvPicPr>
          <p:cNvPr id="14" name="Picture 13" descr="Simple Explanation of Absolutely Everything: March 20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830742" y="4195209"/>
            <a:ext cx="1677498" cy="1624200"/>
          </a:xfrm>
          <a:prstGeom prst="rect">
            <a:avLst/>
          </a:prstGeom>
        </p:spPr>
      </p:pic>
      <p:pic>
        <p:nvPicPr>
          <p:cNvPr id="4" name="Picture 3"/>
          <p:cNvPicPr>
            <a:picLocks noChangeAspect="1"/>
          </p:cNvPicPr>
          <p:nvPr/>
        </p:nvPicPr>
        <p:blipFill>
          <a:blip r:embed="rId6"/>
          <a:stretch>
            <a:fillRect/>
          </a:stretch>
        </p:blipFill>
        <p:spPr>
          <a:xfrm>
            <a:off x="5625981" y="1475596"/>
            <a:ext cx="5025810" cy="4332227"/>
          </a:xfrm>
          <a:prstGeom prst="rect">
            <a:avLst/>
          </a:prstGeom>
        </p:spPr>
      </p:pic>
    </p:spTree>
    <p:extLst>
      <p:ext uri="{BB962C8B-B14F-4D97-AF65-F5344CB8AC3E}">
        <p14:creationId xmlns:p14="http://schemas.microsoft.com/office/powerpoint/2010/main" val="37832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482 0.0044 L -0.00482 0.0044 C -0.00547 0.00926 -0.00573 0.01459 -0.00664 0.01945 C -0.00703 0.0213 -0.00782 0.02292 -0.0086 0.02454 C -0.01068 0.02917 -0.01706 0.03681 -0.0181 0.03797 L -0.02188 0.04306 C -0.02318 0.04491 -0.02435 0.04653 -0.02565 0.04815 C -0.02657 0.04931 -0.02748 0.0507 -0.02852 0.05162 C -0.03099 0.05394 -0.0336 0.05602 -0.03607 0.05834 C -0.03737 0.05949 -0.03855 0.06111 -0.03985 0.06158 L -0.04466 0.06343 C -0.05118 0.06922 -0.04558 0.06505 -0.05417 0.06852 C -0.05508 0.06875 -0.05599 0.06968 -0.05703 0.07014 C -0.06016 0.07176 -0.06224 0.07222 -0.0655 0.07338 C -0.0668 0.07454 -0.06797 0.07616 -0.0694 0.07685 C -0.07787 0.08102 -0.09506 0.07732 -0.09974 0.07685 C -0.103 0.07385 -0.10886 0.06898 -0.11107 0.06505 L -0.11875 0.05162 C -0.1194 0.05047 -0.11993 0.04908 -0.12058 0.04815 L -0.12435 0.04306 C -0.12565 0.03982 -0.12657 0.03588 -0.12826 0.03287 L -0.1349 0.02107 C -0.13672 0.00764 -0.13412 0.0213 -0.13959 0.00764 C -0.1418 0.00232 -0.14336 -0.00347 -0.14532 -0.00926 C -0.1461 -0.01157 -0.14714 -0.01365 -0.14818 -0.01597 C -0.15183 -0.0419 -0.14545 -0.00069 -0.15196 -0.0294 C -0.15261 -0.03264 -0.15235 -0.03634 -0.15287 -0.03958 C -0.15339 -0.04259 -0.1543 -0.04514 -0.15482 -0.04791 C -0.15599 -0.05463 -0.15612 -0.06111 -0.15664 -0.06828 C -0.15703 -0.08055 -0.15782 -0.09305 -0.15769 -0.10532 C -0.15743 -0.12615 -0.15925 -0.14884 -0.15378 -0.16782 C -0.15339 -0.16967 -0.15261 -0.17129 -0.15196 -0.17291 C -0.15013 -0.18264 -0.15209 -0.17338 -0.14818 -0.18634 C -0.14675 -0.19097 -0.14636 -0.19629 -0.1444 -0.2 C -0.13907 -0.20926 -0.1474 -0.19421 -0.13868 -0.2118 C -0.1375 -0.21412 -0.13607 -0.21597 -0.1349 -0.21852 C -0.13412 -0.22014 -0.1336 -0.22199 -0.13295 -0.22361 C -0.13243 -0.22477 -0.13164 -0.22569 -0.13099 -0.22685 C -0.13034 -0.22847 -0.12982 -0.23032 -0.12917 -0.23194 C -0.1267 -0.23773 -0.12409 -0.24328 -0.12162 -0.24884 C -0.12058 -0.25115 -0.12006 -0.25416 -0.11875 -0.25555 C -0.11237 -0.26319 -0.1194 -0.2544 -0.11302 -0.26412 C -0.11185 -0.26597 -0.11042 -0.26736 -0.10925 -0.26921 C -0.10756 -0.27176 -0.10599 -0.27477 -0.10443 -0.27754 C -0.10326 -0.27986 -0.10222 -0.28264 -0.10065 -0.28426 C -0.09818 -0.28727 -0.09636 -0.28935 -0.09401 -0.29282 C -0.09336 -0.29375 -0.09284 -0.29514 -0.09206 -0.29606 C -0.09089 -0.29791 -0.08959 -0.2993 -0.08828 -0.30115 C -0.08737 -0.30278 -0.08659 -0.30486 -0.08542 -0.30625 C -0.08464 -0.30717 -0.0836 -0.3074 -0.08269 -0.30787 C -0.08138 -0.30972 -0.08021 -0.31157 -0.07878 -0.31296 C -0.078 -0.31389 -0.07696 -0.31412 -0.07605 -0.31481 C -0.07474 -0.31574 -0.07344 -0.3169 -0.07214 -0.31805 C -0.07123 -0.31898 -0.07032 -0.3206 -0.0694 -0.32153 C -0.06849 -0.32222 -0.06745 -0.32245 -0.06654 -0.32315 C -0.06485 -0.3243 -0.06328 -0.32546 -0.06172 -0.32662 C -0.06081 -0.32708 -0.0599 -0.32754 -0.05886 -0.32824 C -0.05651 -0.32986 -0.05078 -0.33426 -0.04844 -0.33495 C -0.03711 -0.33842 -0.04883 -0.33518 -0.03321 -0.33842 C -0.02618 -0.33981 -0.02409 -0.34143 -0.01615 -0.34166 C 0.00599 -0.34259 0.02812 -0.34282 0.05026 -0.34328 L 0.09583 -0.34166 C 0.10104 -0.34143 0.10195 -0.34004 0.10625 -0.33842 C 0.11393 -0.33541 0.12161 -0.33333 0.12903 -0.32986 C 0.13567 -0.32685 0.1276 -0.32963 0.13567 -0.32477 C 0.13724 -0.32384 0.13893 -0.32384 0.14049 -0.32315 C 0.14856 -0.3199 0.13945 -0.32268 0.15091 -0.31967 C 0.15247 -0.31875 0.15416 -0.31782 0.15573 -0.31643 C 0.15664 -0.31551 0.15755 -0.31389 0.15846 -0.31296 C 0.16575 -0.30648 0.15638 -0.32176 0.17083 -0.30463 C 0.17513 -0.29953 0.172 -0.30254 0.17656 -0.29953 C 0.18034 -0.29699 0.18294 -0.29444 0.18698 -0.29282 C 0.19231 -0.29028 0.18945 -0.29143 0.19557 -0.28935 C 0.19622 -0.28819 0.19661 -0.2868 0.19739 -0.28611 C 0.19987 -0.28333 0.20507 -0.27916 0.20507 -0.27916 C 0.2108 -0.26898 0.20416 -0.2794 0.22213 -0.2743 C 0.22513 -0.27338 0.22773 -0.2706 0.23073 -0.26921 C 0.23255 -0.26828 0.2345 -0.26828 0.23632 -0.26736 C 0.24023 -0.26597 0.24388 -0.26365 0.24778 -0.2625 C 0.25338 -0.26041 0.25924 -0.25995 0.26484 -0.2574 C 0.27864 -0.25069 0.28437 -0.24861 0.3 -0.23541 C 0.30599 -0.23032 0.31198 -0.225 0.31797 -0.22014 C 0.32109 -0.21782 0.32448 -0.2162 0.32747 -0.21342 C 0.33737 -0.20486 0.34674 -0.19375 0.3569 -0.18634 C 0.36172 -0.1831 0.36653 -0.18032 0.37122 -0.17639 C 0.39518 -0.15555 0.39583 -0.15231 0.41679 -0.13078 C 0.42018 -0.12708 0.42369 -0.12384 0.42721 -0.1206 C 0.43281 -0.11551 0.43893 -0.11157 0.44427 -0.10532 C 0.48685 -0.05648 0.48789 -0.05972 0.52304 -0.00416 L 0.57526 0.07847 C 0.58047 0.08681 0.58541 0.09537 0.59049 0.10394 C 0.59179 0.10602 0.5927 0.10903 0.59427 0.11065 C 0.59583 0.11227 0.59726 0.11459 0.59895 0.11574 C 0.60143 0.11736 0.61145 0.11875 0.61237 0.11898 C 0.62122 0.12107 0.61718 0.12014 0.62656 0.12408 C 0.62942 0.12523 0.63229 0.12593 0.63515 0.12755 C 0.63997 0.13033 0.64453 0.13472 0.64935 0.13773 C 0.65182 0.13912 0.65442 0.13935 0.6569 0.14097 C 0.66901 0.14908 0.68893 0.16783 0.69869 0.17639 C 0.70507 0.18218 0.71159 0.18681 0.7177 0.19329 C 0.73476 0.21135 0.75325 0.2257 0.76901 0.24746 L 0.80312 0.29468 C 0.81002 0.30394 0.81705 0.3125 0.82409 0.32153 L 0.87903 0.3926 C 0.91328 0.43611 0.86419 0.37222 0.91797 0.44491 C 0.92109 0.44908 0.92448 0.45232 0.92747 0.45672 L 0.9513 0.49028 C 0.97174 0.59977 0.96263 0.52986 0.96263 0.70486 " pathEditMode="relative" ptsTypes="AAAAAAAAAAAAAAAAAAAAAAAAAAAAAAAAAAAAAAAAAAAAAAAAAAAAAAAAAAAAAAAAAAAAAAAAAAAAAAAAAAAAAAAAAAAAAAAAAAAAAAAAAAAA">
                                      <p:cBhvr>
                                        <p:cTn id="16" dur="5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18" dur="5000" fill="hold"/>
                                        <p:tgtEl>
                                          <p:spTgt spid="12"/>
                                        </p:tgtEl>
                                        <p:attrNameLst>
                                          <p:attrName>ppt_x</p:attrName>
                                          <p:attrName>ppt_y</p:attrName>
                                        </p:attrNameLst>
                                      </p:cBhvr>
                                    </p:animMotion>
                                  </p:childTnLst>
                                </p:cTn>
                              </p:par>
                              <p:par>
                                <p:cTn id="19"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0" dur="5000" fill="hold"/>
                                        <p:tgtEl>
                                          <p:spTgt spid="11"/>
                                        </p:tgtEl>
                                        <p:attrNameLst>
                                          <p:attrName>ppt_x</p:attrName>
                                          <p:attrName>ppt_y</p:attrName>
                                        </p:attrNameLst>
                                      </p:cBhvr>
                                    </p:animMotion>
                                  </p:childTnLst>
                                </p:cTn>
                              </p:par>
                              <p:par>
                                <p:cTn id="21"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2" dur="5000" fill="hold"/>
                                        <p:tgtEl>
                                          <p:spTgt spid="10"/>
                                        </p:tgtEl>
                                        <p:attrNameLst>
                                          <p:attrName>ppt_x</p:attrName>
                                          <p:attrName>ppt_y</p:attrName>
                                        </p:attrNameLst>
                                      </p:cBhvr>
                                    </p:animMotion>
                                  </p:childTnLst>
                                </p:cTn>
                              </p:par>
                              <p:par>
                                <p:cTn id="23"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4" dur="5000" fill="hold"/>
                                        <p:tgtEl>
                                          <p:spTgt spid="9"/>
                                        </p:tgtEl>
                                        <p:attrNameLst>
                                          <p:attrName>ppt_x</p:attrName>
                                          <p:attrName>ppt_y</p:attrName>
                                        </p:attrNameLst>
                                      </p:cBhvr>
                                    </p:animMotion>
                                  </p:childTnLst>
                                </p:cTn>
                              </p:par>
                              <p:par>
                                <p:cTn id="25"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6" dur="5000" fill="hold"/>
                                        <p:tgtEl>
                                          <p:spTgt spid="1026"/>
                                        </p:tgtEl>
                                        <p:attrNameLst>
                                          <p:attrName>ppt_x</p:attrName>
                                          <p:attrName>ppt_y</p:attrName>
                                        </p:attrNameLst>
                                      </p:cBhvr>
                                    </p:animMotion>
                                  </p:childTnLst>
                                </p:cTn>
                              </p:par>
                              <p:par>
                                <p:cTn id="27" presetID="2" presetClass="entr" presetSubtype="2" fill="hold" nodeType="withEffect">
                                  <p:stCondLst>
                                    <p:cond delay="50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2000" fill="hold"/>
                                        <p:tgtEl>
                                          <p:spTgt spid="3"/>
                                        </p:tgtEl>
                                        <p:attrNameLst>
                                          <p:attrName>ppt_x</p:attrName>
                                        </p:attrNameLst>
                                      </p:cBhvr>
                                      <p:tavLst>
                                        <p:tav tm="0">
                                          <p:val>
                                            <p:strVal val="1+#ppt_w/2"/>
                                          </p:val>
                                        </p:tav>
                                        <p:tav tm="100000">
                                          <p:val>
                                            <p:strVal val="#ppt_x"/>
                                          </p:val>
                                        </p:tav>
                                      </p:tavLst>
                                    </p:anim>
                                    <p:anim calcmode="lin" valueType="num">
                                      <p:cBhvr additive="base">
                                        <p:cTn id="30"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200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000" fill="hold"/>
                                        <p:tgtEl>
                                          <p:spTgt spid="14"/>
                                        </p:tgtEl>
                                        <p:attrNameLst>
                                          <p:attrName>ppt_x</p:attrName>
                                        </p:attrNameLst>
                                      </p:cBhvr>
                                      <p:tavLst>
                                        <p:tav tm="0">
                                          <p:val>
                                            <p:strVal val="0-#ppt_w/2"/>
                                          </p:val>
                                        </p:tav>
                                        <p:tav tm="100000">
                                          <p:val>
                                            <p:strVal val="#ppt_x"/>
                                          </p:val>
                                        </p:tav>
                                      </p:tavLst>
                                    </p:anim>
                                    <p:anim calcmode="lin" valueType="num">
                                      <p:cBhvr additive="base">
                                        <p:cTn id="3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2000" fill="hold"/>
                                        <p:tgtEl>
                                          <p:spTgt spid="4"/>
                                        </p:tgtEl>
                                        <p:attrNameLst>
                                          <p:attrName>ppt_x</p:attrName>
                                        </p:attrNameLst>
                                      </p:cBhvr>
                                      <p:tavLst>
                                        <p:tav tm="0">
                                          <p:val>
                                            <p:strVal val="1+#ppt_w/2"/>
                                          </p:val>
                                        </p:tav>
                                        <p:tav tm="100000">
                                          <p:val>
                                            <p:strVal val="#ppt_x"/>
                                          </p:val>
                                        </p:tav>
                                      </p:tavLst>
                                    </p:anim>
                                    <p:anim calcmode="lin" valueType="num">
                                      <p:cBhvr additive="base">
                                        <p:cTn id="42" dur="2000" fill="hold"/>
                                        <p:tgtEl>
                                          <p:spTgt spid="4"/>
                                        </p:tgtEl>
                                        <p:attrNameLst>
                                          <p:attrName>ppt_y</p:attrName>
                                        </p:attrNameLst>
                                      </p:cBhvr>
                                      <p:tavLst>
                                        <p:tav tm="0">
                                          <p:val>
                                            <p:strVal val="#ppt_y"/>
                                          </p:val>
                                        </p:tav>
                                        <p:tav tm="100000">
                                          <p:val>
                                            <p:strVal val="#ppt_y"/>
                                          </p:val>
                                        </p:tav>
                                      </p:tavLst>
                                    </p:anim>
                                  </p:childTnLst>
                                </p:cTn>
                              </p:par>
                              <p:par>
                                <p:cTn id="43" presetID="42" presetClass="path" presetSubtype="0" accel="50000" decel="50000" fill="hold" nodeType="withEffect">
                                  <p:stCondLst>
                                    <p:cond delay="0"/>
                                  </p:stCondLst>
                                  <p:childTnLst>
                                    <p:animMotion origin="layout" path="M 2.5E-6 -3.33333E-6 L -0.25808 0.02616 " pathEditMode="relative" rAng="0" ptsTypes="AA">
                                      <p:cBhvr>
                                        <p:cTn id="44" dur="2000" fill="hold"/>
                                        <p:tgtEl>
                                          <p:spTgt spid="3"/>
                                        </p:tgtEl>
                                        <p:attrNameLst>
                                          <p:attrName>ppt_x</p:attrName>
                                          <p:attrName>ppt_y</p:attrName>
                                        </p:attrNameLst>
                                      </p:cBhvr>
                                      <p:rCtr x="-12904" y="1296"/>
                                    </p:animMotion>
                                  </p:childTnLst>
                                </p:cTn>
                              </p:par>
                              <p:par>
                                <p:cTn id="45" presetID="42" presetClass="path" presetSubtype="0" accel="50000" decel="50000" fill="hold" nodeType="withEffect">
                                  <p:stCondLst>
                                    <p:cond delay="0"/>
                                  </p:stCondLst>
                                  <p:childTnLst>
                                    <p:animMotion origin="layout" path="M -1.45833E-6 -2.59259E-6 L 0.79362 -0.60694 " pathEditMode="relative" rAng="0" ptsTypes="AA">
                                      <p:cBhvr>
                                        <p:cTn id="46" dur="2000" fill="hold"/>
                                        <p:tgtEl>
                                          <p:spTgt spid="14"/>
                                        </p:tgtEl>
                                        <p:attrNameLst>
                                          <p:attrName>ppt_x</p:attrName>
                                          <p:attrName>ppt_y</p:attrName>
                                        </p:attrNameLst>
                                      </p:cBhvr>
                                      <p:rCtr x="39674" y="-30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security vulnerabilities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333" y="1655545"/>
            <a:ext cx="8128120" cy="2235233"/>
          </a:xfrm>
        </p:spPr>
      </p:pic>
      <p:sp>
        <p:nvSpPr>
          <p:cNvPr id="6" name="Rectangle 5"/>
          <p:cNvSpPr/>
          <p:nvPr/>
        </p:nvSpPr>
        <p:spPr>
          <a:xfrm>
            <a:off x="3524054" y="4129858"/>
            <a:ext cx="5006499" cy="369332"/>
          </a:xfrm>
          <a:prstGeom prst="rect">
            <a:avLst/>
          </a:prstGeom>
        </p:spPr>
        <p:txBody>
          <a:bodyPr wrap="none">
            <a:spAutoFit/>
          </a:bodyPr>
          <a:lstStyle/>
          <a:p>
            <a:r>
              <a:rPr lang="en-US" dirty="0"/>
              <a:t>Out of 16,000 apps — apps with keys or secrets</a:t>
            </a:r>
          </a:p>
        </p:txBody>
      </p:sp>
      <p:sp>
        <p:nvSpPr>
          <p:cNvPr id="7" name="Rectangle 6"/>
          <p:cNvSpPr/>
          <p:nvPr/>
        </p:nvSpPr>
        <p:spPr>
          <a:xfrm>
            <a:off x="489790" y="5740178"/>
            <a:ext cx="11212418" cy="369332"/>
          </a:xfrm>
          <a:prstGeom prst="rect">
            <a:avLst/>
          </a:prstGeom>
        </p:spPr>
        <p:txBody>
          <a:bodyPr wrap="square">
            <a:spAutoFit/>
          </a:bodyPr>
          <a:lstStyle/>
          <a:p>
            <a:r>
              <a:rPr lang="en-US" dirty="0"/>
              <a:t>https://hackernoon.com/we-reverse-engineered-16k-apps-heres-what-we-found-51bdf3b456bb#.eechvyizf</a:t>
            </a:r>
          </a:p>
        </p:txBody>
      </p:sp>
    </p:spTree>
    <p:extLst>
      <p:ext uri="{BB962C8B-B14F-4D97-AF65-F5344CB8AC3E}">
        <p14:creationId xmlns:p14="http://schemas.microsoft.com/office/powerpoint/2010/main" val="1469533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domain specific errors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319" y="1225550"/>
            <a:ext cx="8639458" cy="4977360"/>
          </a:xfrm>
          <a:prstGeom prst="rect">
            <a:avLst/>
          </a:prstGeom>
        </p:spPr>
      </p:pic>
    </p:spTree>
    <p:extLst>
      <p:ext uri="{BB962C8B-B14F-4D97-AF65-F5344CB8AC3E}">
        <p14:creationId xmlns:p14="http://schemas.microsoft.com/office/powerpoint/2010/main" val="2749984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 best practices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442" y="1466850"/>
            <a:ext cx="6093211" cy="4629150"/>
          </a:xfrm>
        </p:spPr>
      </p:pic>
    </p:spTree>
    <p:extLst>
      <p:ext uri="{BB962C8B-B14F-4D97-AF65-F5344CB8AC3E}">
        <p14:creationId xmlns:p14="http://schemas.microsoft.com/office/powerpoint/2010/main" val="293939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Names matter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4827" y="1306087"/>
            <a:ext cx="7534441" cy="4949747"/>
          </a:xfrm>
        </p:spPr>
      </p:pic>
      <p:pic>
        <p:nvPicPr>
          <p:cNvPr id="7" name="Picture 6"/>
          <p:cNvPicPr>
            <a:picLocks noChangeAspect="1"/>
          </p:cNvPicPr>
          <p:nvPr/>
        </p:nvPicPr>
        <p:blipFill>
          <a:blip r:embed="rId3"/>
          <a:stretch>
            <a:fillRect/>
          </a:stretch>
        </p:blipFill>
        <p:spPr>
          <a:xfrm>
            <a:off x="7725857" y="3896733"/>
            <a:ext cx="3846822" cy="2359101"/>
          </a:xfrm>
          <a:prstGeom prst="rect">
            <a:avLst/>
          </a:prstGeom>
        </p:spPr>
      </p:pic>
    </p:spTree>
    <p:extLst>
      <p:ext uri="{BB962C8B-B14F-4D97-AF65-F5344CB8AC3E}">
        <p14:creationId xmlns:p14="http://schemas.microsoft.com/office/powerpoint/2010/main" val="94473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maintainability issues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87" y="1429512"/>
            <a:ext cx="11172825" cy="4267200"/>
          </a:xfrm>
          <a:prstGeom prst="rect">
            <a:avLst/>
          </a:prstGeom>
        </p:spPr>
      </p:pic>
    </p:spTree>
    <p:extLst>
      <p:ext uri="{BB962C8B-B14F-4D97-AF65-F5344CB8AC3E}">
        <p14:creationId xmlns:p14="http://schemas.microsoft.com/office/powerpoint/2010/main" val="3919547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2AA32E-850A-4F3A-9344-4AB458E1939A}" type="slidenum">
              <a:rPr lang="en-AU" smtClean="0"/>
              <a:pPr/>
              <a:t>17</a:t>
            </a:fld>
            <a:endParaRPr lang="en-AU"/>
          </a:p>
        </p:txBody>
      </p:sp>
      <p:sp>
        <p:nvSpPr>
          <p:cNvPr id="6" name="Picture Placeholder 5"/>
          <p:cNvSpPr>
            <a:spLocks noGrp="1"/>
          </p:cNvSpPr>
          <p:nvPr>
            <p:ph type="pic" sz="quarter" idx="17"/>
          </p:nvPr>
        </p:nvSpPr>
        <p:spPr/>
      </p:sp>
      <p:sp>
        <p:nvSpPr>
          <p:cNvPr id="7" name="Picture Placeholder 6"/>
          <p:cNvSpPr>
            <a:spLocks noGrp="1"/>
          </p:cNvSpPr>
          <p:nvPr>
            <p:ph type="pic" sz="quarter" idx="18"/>
          </p:nvPr>
        </p:nvSpPr>
        <p:spPr/>
      </p:sp>
      <p:sp>
        <p:nvSpPr>
          <p:cNvPr id="12" name="Text Placeholder 11"/>
          <p:cNvSpPr>
            <a:spLocks noGrp="1"/>
          </p:cNvSpPr>
          <p:nvPr>
            <p:ph type="body" sz="quarter" idx="14"/>
          </p:nvPr>
        </p:nvSpPr>
        <p:spPr/>
        <p:txBody>
          <a:bodyPr/>
          <a:lstStyle/>
          <a:p>
            <a:r>
              <a:rPr lang="en-US" dirty="0"/>
              <a:t>Recommend modernized syntax</a:t>
            </a:r>
          </a:p>
        </p:txBody>
      </p:sp>
      <p:sp>
        <p:nvSpPr>
          <p:cNvPr id="5" name="Text Placeholder 4"/>
          <p:cNvSpPr>
            <a:spLocks noGrp="1"/>
          </p:cNvSpPr>
          <p:nvPr>
            <p:ph type="body" sz="quarter" idx="16"/>
          </p:nvPr>
        </p:nvSpPr>
        <p:spPr/>
        <p:txBody>
          <a:bodyPr/>
          <a:lstStyle/>
          <a:p>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2" y="2389893"/>
            <a:ext cx="4598652" cy="182650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112" y="2417586"/>
            <a:ext cx="4663465" cy="125271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1676" y="4412999"/>
            <a:ext cx="4829175" cy="1924050"/>
          </a:xfrm>
          <a:prstGeom prst="rect">
            <a:avLst/>
          </a:prstGeom>
        </p:spPr>
      </p:pic>
    </p:spTree>
    <p:extLst>
      <p:ext uri="{BB962C8B-B14F-4D97-AF65-F5344CB8AC3E}">
        <p14:creationId xmlns:p14="http://schemas.microsoft.com/office/powerpoint/2010/main" val="1061337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Content Placeholder 2"/>
          <p:cNvSpPr>
            <a:spLocks noGrp="1"/>
          </p:cNvSpPr>
          <p:nvPr>
            <p:ph idx="1"/>
          </p:nvPr>
        </p:nvSpPr>
        <p:spPr/>
        <p:txBody>
          <a:bodyPr/>
          <a:lstStyle/>
          <a:p>
            <a:r>
              <a:rPr lang="en-US" sz="3200" dirty="0" err="1"/>
              <a:t>JsLint</a:t>
            </a:r>
            <a:r>
              <a:rPr lang="en-US" sz="3200" dirty="0"/>
              <a:t>/</a:t>
            </a:r>
            <a:r>
              <a:rPr lang="en-US" sz="3200" dirty="0" err="1"/>
              <a:t>JsHint</a:t>
            </a:r>
            <a:endParaRPr lang="en-US" sz="3200" dirty="0"/>
          </a:p>
          <a:p>
            <a:r>
              <a:rPr lang="en-US" sz="3200" dirty="0" err="1"/>
              <a:t>CssLint</a:t>
            </a:r>
            <a:r>
              <a:rPr lang="en-US" sz="3200" dirty="0"/>
              <a:t>/</a:t>
            </a:r>
            <a:r>
              <a:rPr lang="en-US" sz="3200" dirty="0" err="1"/>
              <a:t>ScssLint</a:t>
            </a:r>
            <a:r>
              <a:rPr lang="en-US" sz="3200" dirty="0"/>
              <a:t>/</a:t>
            </a:r>
            <a:r>
              <a:rPr lang="en-US" sz="3200" dirty="0" err="1"/>
              <a:t>PostCSS</a:t>
            </a:r>
            <a:r>
              <a:rPr lang="en-US" sz="3200" dirty="0"/>
              <a:t>/</a:t>
            </a:r>
            <a:r>
              <a:rPr lang="en-US" sz="3200" dirty="0" err="1"/>
              <a:t>StyleLint</a:t>
            </a:r>
            <a:endParaRPr lang="en-US" sz="3200" dirty="0"/>
          </a:p>
          <a:p>
            <a:r>
              <a:rPr lang="en-US" sz="3200" dirty="0" err="1"/>
              <a:t>SonarQube</a:t>
            </a:r>
            <a:r>
              <a:rPr lang="en-US" sz="3200" dirty="0"/>
              <a:t>/</a:t>
            </a:r>
            <a:r>
              <a:rPr lang="en-US" sz="3200" dirty="0" err="1"/>
              <a:t>Sonargraph</a:t>
            </a:r>
            <a:r>
              <a:rPr lang="en-US" sz="3200" dirty="0"/>
              <a:t>/</a:t>
            </a:r>
            <a:r>
              <a:rPr lang="en-US" sz="3200" dirty="0" err="1"/>
              <a:t>SonarLint</a:t>
            </a:r>
            <a:endParaRPr lang="en-US" sz="3200" dirty="0"/>
          </a:p>
          <a:p>
            <a:r>
              <a:rPr lang="en-US" sz="3200" dirty="0"/>
              <a:t>Roslyn/</a:t>
            </a:r>
            <a:r>
              <a:rPr lang="en-US" sz="3200" dirty="0" err="1"/>
              <a:t>FxCop</a:t>
            </a:r>
            <a:r>
              <a:rPr lang="en-US" sz="3200" dirty="0"/>
              <a:t>/</a:t>
            </a:r>
            <a:r>
              <a:rPr lang="en-US" sz="3200" dirty="0" err="1"/>
              <a:t>StyleCop</a:t>
            </a:r>
            <a:r>
              <a:rPr lang="en-US" sz="3200" dirty="0"/>
              <a:t>/Code Cracker</a:t>
            </a:r>
          </a:p>
          <a:p>
            <a:r>
              <a:rPr lang="en-US" sz="3200" dirty="0"/>
              <a:t>Code Rush/</a:t>
            </a:r>
            <a:r>
              <a:rPr lang="en-US" sz="3200" dirty="0" err="1"/>
              <a:t>Resharper</a:t>
            </a:r>
            <a:endParaRPr lang="en-US" sz="3200" dirty="0"/>
          </a:p>
          <a:p>
            <a:r>
              <a:rPr lang="en-US" sz="3200" dirty="0"/>
              <a:t>Your favorite tool?</a:t>
            </a:r>
          </a:p>
        </p:txBody>
      </p:sp>
      <p:sp>
        <p:nvSpPr>
          <p:cNvPr id="4" name="Rectangle 3"/>
          <p:cNvSpPr/>
          <p:nvPr/>
        </p:nvSpPr>
        <p:spPr>
          <a:xfrm>
            <a:off x="309034" y="5935663"/>
            <a:ext cx="10515600" cy="369332"/>
          </a:xfrm>
          <a:prstGeom prst="rect">
            <a:avLst/>
          </a:prstGeom>
        </p:spPr>
        <p:txBody>
          <a:bodyPr wrap="square">
            <a:spAutoFit/>
          </a:bodyPr>
          <a:lstStyle/>
          <a:p>
            <a:r>
              <a:rPr lang="en-US" dirty="0"/>
              <a:t>https://en.wikipedia.org/wiki/List_of_tools_for_static_code_analysis</a:t>
            </a:r>
          </a:p>
        </p:txBody>
      </p:sp>
    </p:spTree>
    <p:extLst>
      <p:ext uri="{BB962C8B-B14F-4D97-AF65-F5344CB8AC3E}">
        <p14:creationId xmlns:p14="http://schemas.microsoft.com/office/powerpoint/2010/main" val="3763774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5"/>
          </p:nvPr>
        </p:nvSpPr>
        <p:spPr/>
        <p:txBody>
          <a:bodyPr/>
          <a:lstStyle/>
          <a:p>
            <a:r>
              <a:rPr lang="en-US" dirty="0" err="1"/>
              <a:t>JSLint</a:t>
            </a:r>
            <a:r>
              <a:rPr lang="en-US" dirty="0"/>
              <a:t>, </a:t>
            </a:r>
            <a:r>
              <a:rPr lang="en-US" dirty="0" err="1"/>
              <a:t>CSSLint</a:t>
            </a:r>
            <a:r>
              <a:rPr lang="en-US" dirty="0"/>
              <a:t>, Visual Studio, Code Cracker</a:t>
            </a:r>
          </a:p>
        </p:txBody>
      </p:sp>
    </p:spTree>
    <p:extLst>
      <p:ext uri="{BB962C8B-B14F-4D97-AF65-F5344CB8AC3E}">
        <p14:creationId xmlns:p14="http://schemas.microsoft.com/office/powerpoint/2010/main" val="1342139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code quality with Static Analyzers</a:t>
            </a:r>
          </a:p>
        </p:txBody>
      </p:sp>
      <p:sp>
        <p:nvSpPr>
          <p:cNvPr id="4" name="Text Placeholder 3"/>
          <p:cNvSpPr>
            <a:spLocks noGrp="1"/>
          </p:cNvSpPr>
          <p:nvPr>
            <p:ph type="body" sz="quarter" idx="15"/>
          </p:nvPr>
        </p:nvSpPr>
        <p:spPr/>
        <p:txBody>
          <a:bodyPr/>
          <a:lstStyle/>
          <a:p>
            <a:r>
              <a:rPr lang="en-US" sz="1600" dirty="0">
                <a:solidFill>
                  <a:schemeClr val="accent2">
                    <a:lumMod val="60000"/>
                    <a:lumOff val="40000"/>
                  </a:schemeClr>
                </a:solidFill>
              </a:rPr>
              <a:t>https://github.com/jwooley/Analyzers</a:t>
            </a:r>
            <a:endParaRPr lang="en-US" dirty="0"/>
          </a:p>
        </p:txBody>
      </p:sp>
      <p:sp>
        <p:nvSpPr>
          <p:cNvPr id="5" name="Text Placeholder 4"/>
          <p:cNvSpPr>
            <a:spLocks noGrp="1"/>
          </p:cNvSpPr>
          <p:nvPr>
            <p:ph type="body" sz="quarter" idx="22"/>
          </p:nvPr>
        </p:nvSpPr>
        <p:spPr/>
        <p:txBody>
          <a:bodyPr/>
          <a:lstStyle/>
          <a:p>
            <a:endParaRPr lang="en-US" dirty="0"/>
          </a:p>
        </p:txBody>
      </p:sp>
    </p:spTree>
    <p:extLst>
      <p:ext uri="{BB962C8B-B14F-4D97-AF65-F5344CB8AC3E}">
        <p14:creationId xmlns:p14="http://schemas.microsoft.com/office/powerpoint/2010/main" val="3253701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baseline="0" dirty="0"/>
          </a:p>
          <a:p>
            <a:endParaRPr lang="en-US" dirty="0"/>
          </a:p>
        </p:txBody>
      </p:sp>
      <p:graphicFrame>
        <p:nvGraphicFramePr>
          <p:cNvPr id="8" name="Diagram 7"/>
          <p:cNvGraphicFramePr/>
          <p:nvPr>
            <p:extLst>
              <p:ext uri="{D42A27DB-BD31-4B8C-83A1-F6EECF244321}">
                <p14:modId xmlns:p14="http://schemas.microsoft.com/office/powerpoint/2010/main" val="3924672095"/>
              </p:ext>
            </p:extLst>
          </p:nvPr>
        </p:nvGraphicFramePr>
        <p:xfrm>
          <a:off x="209549" y="342900"/>
          <a:ext cx="11750221" cy="6246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999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0A165AC-1CEA-4210-AA17-323E32224D7D}"/>
                                            </p:graphicEl>
                                          </p:spTgt>
                                        </p:tgtEl>
                                        <p:attrNameLst>
                                          <p:attrName>style.visibility</p:attrName>
                                        </p:attrNameLst>
                                      </p:cBhvr>
                                      <p:to>
                                        <p:strVal val="visible"/>
                                      </p:to>
                                    </p:set>
                                    <p:animEffect transition="in" filter="fade">
                                      <p:cBhvr>
                                        <p:cTn id="7" dur="500"/>
                                        <p:tgtEl>
                                          <p:spTgt spid="8">
                                            <p:graphicEl>
                                              <a:dgm id="{40A165AC-1CEA-4210-AA17-323E32224D7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2F01A9D1-32BD-4FB1-A6BA-53532E3FDF8C}"/>
                                            </p:graphicEl>
                                          </p:spTgt>
                                        </p:tgtEl>
                                        <p:attrNameLst>
                                          <p:attrName>style.visibility</p:attrName>
                                        </p:attrNameLst>
                                      </p:cBhvr>
                                      <p:to>
                                        <p:strVal val="visible"/>
                                      </p:to>
                                    </p:set>
                                    <p:animEffect transition="in" filter="fade">
                                      <p:cBhvr>
                                        <p:cTn id="12" dur="500"/>
                                        <p:tgtEl>
                                          <p:spTgt spid="8">
                                            <p:graphicEl>
                                              <a:dgm id="{2F01A9D1-32BD-4FB1-A6BA-53532E3FDF8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4404BE07-33AE-4A66-8A6F-D04D38C51A66}"/>
                                            </p:graphicEl>
                                          </p:spTgt>
                                        </p:tgtEl>
                                        <p:attrNameLst>
                                          <p:attrName>style.visibility</p:attrName>
                                        </p:attrNameLst>
                                      </p:cBhvr>
                                      <p:to>
                                        <p:strVal val="visible"/>
                                      </p:to>
                                    </p:set>
                                    <p:animEffect transition="in" filter="fade">
                                      <p:cBhvr>
                                        <p:cTn id="17" dur="500"/>
                                        <p:tgtEl>
                                          <p:spTgt spid="8">
                                            <p:graphicEl>
                                              <a:dgm id="{4404BE07-33AE-4A66-8A6F-D04D38C51A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US" dirty="0"/>
              <a:t>Extensible and Customizable</a:t>
            </a:r>
          </a:p>
        </p:txBody>
      </p:sp>
      <p:sp>
        <p:nvSpPr>
          <p:cNvPr id="6" name="Text Placeholder 5"/>
          <p:cNvSpPr>
            <a:spLocks noGrp="1"/>
          </p:cNvSpPr>
          <p:nvPr>
            <p:ph type="body" sz="quarter" idx="16"/>
          </p:nvPr>
        </p:nvSpPr>
        <p:spPr/>
        <p:txBody>
          <a:bodyPr/>
          <a:lstStyle/>
          <a:p>
            <a:endParaRPr lang="en-US"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28688" y="1400716"/>
            <a:ext cx="10334625" cy="4765675"/>
          </a:xfrm>
          <a:prstGeom prst="rect">
            <a:avLst/>
          </a:prstGeom>
        </p:spPr>
      </p:pic>
    </p:spTree>
    <p:extLst>
      <p:ext uri="{BB962C8B-B14F-4D97-AF65-F5344CB8AC3E}">
        <p14:creationId xmlns:p14="http://schemas.microsoft.com/office/powerpoint/2010/main" val="3632663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t>
            </a:r>
            <a:r>
              <a:rPr lang="en-US" dirty="0" err="1"/>
              <a:t>editorconfig</a:t>
            </a:r>
            <a:endParaRPr lang="en-US" dirty="0"/>
          </a:p>
        </p:txBody>
      </p:sp>
      <p:sp>
        <p:nvSpPr>
          <p:cNvPr id="4" name="Rectangle 1"/>
          <p:cNvSpPr>
            <a:spLocks noGrp="1" noChangeArrowheads="1"/>
          </p:cNvSpPr>
          <p:nvPr>
            <p:ph type="body" sz="quarter" idx="16"/>
          </p:nvPr>
        </p:nvSpPr>
        <p:spPr bwMode="auto">
          <a:xfrm>
            <a:off x="406400" y="856357"/>
            <a:ext cx="11451923"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end_of_line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crlf</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31515"/>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err="1">
                <a:ln>
                  <a:noFill/>
                </a:ln>
                <a:solidFill>
                  <a:srgbClr val="A31515"/>
                </a:solidFill>
                <a:effectLst/>
                <a:latin typeface="Consolas" panose="020B0609020204030204" pitchFamily="49" charset="0"/>
              </a:rPr>
              <a:t>cs,py,xmlm</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indent_style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tab</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err="1">
                <a:ln>
                  <a:noFill/>
                </a:ln>
                <a:solidFill>
                  <a:srgbClr val="A31515"/>
                </a:solidFill>
                <a:effectLst/>
                <a:latin typeface="Consolas" panose="020B0609020204030204" pitchFamily="49" charset="0"/>
              </a:rPr>
              <a:t>js</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indent_style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space</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indent_size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2</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err="1">
                <a:ln>
                  <a:noFill/>
                </a:ln>
                <a:solidFill>
                  <a:srgbClr val="A31515"/>
                </a:solidFill>
                <a:effectLst/>
                <a:latin typeface="Consolas" panose="020B0609020204030204" pitchFamily="49" charset="0"/>
              </a:rPr>
              <a:t>cs</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dotnet_style_qualification_for_field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dotnet_style_qualification_for_property</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dotnet_style_qualification_for_method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dotnet_style_qualification_for_event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dotnet_style_predefined_type_for_locals_parameters_members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dotnet_style_predefined_type_for_member_access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dotnet_style_object_initializer</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dotnet_style_collection_initializer</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dotnet_style_explicit_tuple_names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dotnet_style_coalesce_expression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dotnet_style_null_propagation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csharp_style_var_for_built_in_types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endParaRPr kumimoji="0" lang="en-US" altLang="en-US" sz="1600"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406400" y="6581001"/>
            <a:ext cx="11625179"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olas" panose="020B0609020204030204" pitchFamily="49" charset="0"/>
              </a:rPr>
              <a:t>https:</a:t>
            </a:r>
            <a:r>
              <a:rPr kumimoji="0" lang="en-US" altLang="en-US" sz="1200" b="0" i="0" u="none" strike="noStrike" cap="none" normalizeH="0" baseline="0">
                <a:ln>
                  <a:noFill/>
                </a:ln>
                <a:solidFill>
                  <a:srgbClr val="0000FF"/>
                </a:solidFill>
                <a:effectLst/>
                <a:latin typeface="Consolas" panose="020B0609020204030204" pitchFamily="49" charset="0"/>
              </a:rPr>
              <a:t>//docs.microsoft.com/en-us/visualstudio/ide/editorconfig-code-style-settings-reference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3990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t>
            </a:r>
            <a:r>
              <a:rPr lang="en-US" dirty="0" err="1"/>
              <a:t>jsLint</a:t>
            </a:r>
            <a:endParaRPr lang="en-US" dirty="0"/>
          </a:p>
        </p:txBody>
      </p:sp>
      <p:sp>
        <p:nvSpPr>
          <p:cNvPr id="3" name="Content Placeholder 2"/>
          <p:cNvSpPr>
            <a:spLocks noGrp="1"/>
          </p:cNvSpPr>
          <p:nvPr>
            <p:ph idx="1"/>
          </p:nvPr>
        </p:nvSpPr>
        <p:spPr>
          <a:xfrm>
            <a:off x="6863838" y="1333259"/>
            <a:ext cx="5081114" cy="3171364"/>
          </a:xfrm>
        </p:spPr>
        <p:txBody>
          <a:bodyPr/>
          <a:lstStyle/>
          <a:p>
            <a:pPr marL="0" indent="0">
              <a:buNone/>
            </a:pPr>
            <a:r>
              <a:rPr lang="en-US" dirty="0"/>
              <a:t>.</a:t>
            </a:r>
            <a:r>
              <a:rPr lang="en-US" dirty="0" err="1"/>
              <a:t>jshintrc</a:t>
            </a:r>
            <a:endParaRPr lang="en-US" dirty="0"/>
          </a:p>
          <a:p>
            <a:pPr marL="0" indent="0">
              <a:buNone/>
            </a:pPr>
            <a:r>
              <a:rPr lang="en-US" dirty="0"/>
              <a:t>{</a:t>
            </a:r>
          </a:p>
          <a:p>
            <a:pPr marL="0" indent="0">
              <a:buNone/>
            </a:pPr>
            <a:r>
              <a:rPr lang="en-US" dirty="0"/>
              <a:t>  "</a:t>
            </a:r>
            <a:r>
              <a:rPr lang="en-US" dirty="0" err="1"/>
              <a:t>undef</a:t>
            </a:r>
            <a:r>
              <a:rPr lang="en-US" dirty="0"/>
              <a:t>": true,</a:t>
            </a:r>
          </a:p>
          <a:p>
            <a:pPr marL="0" indent="0">
              <a:buNone/>
            </a:pPr>
            <a:r>
              <a:rPr lang="en-US" dirty="0"/>
              <a:t>  "unused": true,</a:t>
            </a:r>
          </a:p>
          <a:p>
            <a:pPr marL="0" indent="0">
              <a:buNone/>
            </a:pPr>
            <a:r>
              <a:rPr lang="en-US" dirty="0"/>
              <a:t>  "</a:t>
            </a:r>
            <a:r>
              <a:rPr lang="en-US" dirty="0" err="1"/>
              <a:t>globals</a:t>
            </a:r>
            <a:r>
              <a:rPr lang="en-US" dirty="0"/>
              <a:t>": {</a:t>
            </a:r>
          </a:p>
          <a:p>
            <a:pPr marL="0" indent="0">
              <a:buNone/>
            </a:pPr>
            <a:r>
              <a:rPr lang="en-US" dirty="0"/>
              <a:t>    "MY_GLOBAL": true</a:t>
            </a:r>
          </a:p>
          <a:p>
            <a:pPr marL="0" indent="0">
              <a:buNone/>
            </a:pPr>
            <a:r>
              <a:rPr lang="en-US" dirty="0"/>
              <a:t>  }</a:t>
            </a:r>
          </a:p>
          <a:p>
            <a:pPr marL="0" indent="0">
              <a:buNone/>
            </a:pP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76" y="1025793"/>
            <a:ext cx="5973629" cy="5236794"/>
          </a:xfrm>
          <a:prstGeom prst="rect">
            <a:avLst/>
          </a:prstGeom>
        </p:spPr>
      </p:pic>
    </p:spTree>
    <p:extLst>
      <p:ext uri="{BB962C8B-B14F-4D97-AF65-F5344CB8AC3E}">
        <p14:creationId xmlns:p14="http://schemas.microsoft.com/office/powerpoint/2010/main" val="4137564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Analyzer</a:t>
            </a:r>
            <a:r>
              <a:rPr lang="en-US" baseline="0" dirty="0"/>
              <a:t> from </a:t>
            </a:r>
            <a:r>
              <a:rPr lang="en-US" baseline="0" dirty="0" err="1"/>
              <a:t>Nuget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2826" y="1168868"/>
            <a:ext cx="8218444" cy="4914054"/>
          </a:xfrm>
          <a:prstGeom prst="rect">
            <a:avLst/>
          </a:prstGeom>
        </p:spPr>
      </p:pic>
    </p:spTree>
    <p:extLst>
      <p:ext uri="{BB962C8B-B14F-4D97-AF65-F5344CB8AC3E}">
        <p14:creationId xmlns:p14="http://schemas.microsoft.com/office/powerpoint/2010/main" val="3026095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SonarQube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4308" y="1505752"/>
            <a:ext cx="7135479" cy="4567789"/>
          </a:xfrm>
          <a:prstGeom prst="rect">
            <a:avLst/>
          </a:prstGeom>
        </p:spPr>
      </p:pic>
    </p:spTree>
    <p:extLst>
      <p:ext uri="{BB962C8B-B14F-4D97-AF65-F5344CB8AC3E}">
        <p14:creationId xmlns:p14="http://schemas.microsoft.com/office/powerpoint/2010/main" val="357251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Sonar Rules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3628" y="1332497"/>
            <a:ext cx="7476840" cy="4679424"/>
          </a:xfrm>
          <a:prstGeom prst="rect">
            <a:avLst/>
          </a:prstGeom>
        </p:spPr>
      </p:pic>
    </p:spTree>
    <p:extLst>
      <p:ext uri="{BB962C8B-B14F-4D97-AF65-F5344CB8AC3E}">
        <p14:creationId xmlns:p14="http://schemas.microsoft.com/office/powerpoint/2010/main" val="3508835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Sonar improvements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6707" y="1448000"/>
            <a:ext cx="8290682" cy="4490787"/>
          </a:xfrm>
        </p:spPr>
      </p:pic>
    </p:spTree>
    <p:extLst>
      <p:ext uri="{BB962C8B-B14F-4D97-AF65-F5344CB8AC3E}">
        <p14:creationId xmlns:p14="http://schemas.microsoft.com/office/powerpoint/2010/main" val="1896175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domain specific errors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319" y="1225550"/>
            <a:ext cx="8639458" cy="4977360"/>
          </a:xfrm>
          <a:prstGeom prst="rect">
            <a:avLst/>
          </a:prstGeom>
        </p:spPr>
      </p:pic>
    </p:spTree>
    <p:extLst>
      <p:ext uri="{BB962C8B-B14F-4D97-AF65-F5344CB8AC3E}">
        <p14:creationId xmlns:p14="http://schemas.microsoft.com/office/powerpoint/2010/main" val="4237303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own Roslyn analyzer and Code Fix</a:t>
            </a:r>
          </a:p>
        </p:txBody>
      </p:sp>
      <p:sp>
        <p:nvSpPr>
          <p:cNvPr id="3" name="Content Placeholder 2"/>
          <p:cNvSpPr>
            <a:spLocks noGrp="1"/>
          </p:cNvSpPr>
          <p:nvPr>
            <p:ph idx="1"/>
          </p:nvPr>
        </p:nvSpPr>
        <p:spPr>
          <a:xfrm>
            <a:off x="309034" y="1429511"/>
            <a:ext cx="11282332" cy="4875035"/>
          </a:xfrm>
          <a:solidFill>
            <a:schemeClr val="bg1"/>
          </a:solidFill>
        </p:spPr>
        <p:txBody>
          <a:bodyPr>
            <a:normAutofit fontScale="92500" lnSpcReduction="20000"/>
          </a:bodyPr>
          <a:lstStyle/>
          <a:p>
            <a:pPr marL="0" indent="0">
              <a:buNone/>
            </a:pP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DiagnosticAnalyzer</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LanguageNames</a:t>
            </a:r>
            <a:r>
              <a:rPr lang="en-US" sz="1600" dirty="0" err="1">
                <a:solidFill>
                  <a:srgbClr val="000000"/>
                </a:solidFill>
                <a:highlight>
                  <a:srgbClr val="FFFFFF"/>
                </a:highlight>
                <a:latin typeface="Consolas" panose="020B0609020204030204" pitchFamily="49" charset="0"/>
              </a:rPr>
              <a:t>.CSharp</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WebApiControllerNamingConventionAnalyzer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DiagnosticAnalyzer</a:t>
            </a: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“WA0001"</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Description = </a:t>
            </a:r>
            <a:r>
              <a:rPr lang="en-US" sz="1600" dirty="0">
                <a:solidFill>
                  <a:srgbClr val="A31515"/>
                </a:solidFill>
                <a:highlight>
                  <a:srgbClr val="FFFFFF"/>
                </a:highlight>
                <a:latin typeface="Consolas" panose="020B0609020204030204" pitchFamily="49" charset="0"/>
              </a:rPr>
              <a:t>"Controller type should end in 'Controller'"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MessageFormat</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"Type name '{0}' does not end in Controller"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internal</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const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Category = </a:t>
            </a:r>
            <a:r>
              <a:rPr lang="en-US" sz="1600" dirty="0">
                <a:solidFill>
                  <a:srgbClr val="A31515"/>
                </a:solidFill>
                <a:highlight>
                  <a:srgbClr val="FFFFFF"/>
                </a:highlight>
                <a:latin typeface="Consolas" panose="020B0609020204030204" pitchFamily="49" charset="0"/>
              </a:rPr>
              <a:t>"Naming"</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DiagnosticDescriptor</a:t>
            </a:r>
            <a:r>
              <a:rPr lang="en-US" sz="1600" dirty="0">
                <a:solidFill>
                  <a:srgbClr val="000000"/>
                </a:solidFill>
                <a:highlight>
                  <a:srgbClr val="FFFFFF"/>
                </a:highlight>
                <a:latin typeface="Consolas" panose="020B0609020204030204" pitchFamily="49" charset="0"/>
              </a:rPr>
              <a:t> Rule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DiagnosticDescriptor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 Description, </a:t>
            </a:r>
            <a:r>
              <a:rPr lang="en-US" sz="1600" dirty="0" err="1">
                <a:solidFill>
                  <a:srgbClr val="000000"/>
                </a:solidFill>
                <a:highlight>
                  <a:srgbClr val="FFFFFF"/>
                </a:highlight>
                <a:latin typeface="Consolas" panose="020B0609020204030204" pitchFamily="49" charset="0"/>
              </a:rPr>
              <a:t>MessageFormat</a:t>
            </a:r>
            <a:r>
              <a:rPr lang="en-US" sz="1600" dirty="0">
                <a:solidFill>
                  <a:srgbClr val="000000"/>
                </a:solidFill>
                <a:highlight>
                  <a:srgbClr val="FFFFFF"/>
                </a:highlight>
                <a:latin typeface="Consolas" panose="020B0609020204030204" pitchFamily="49" charset="0"/>
              </a:rPr>
              <a:t>, Category,</a:t>
            </a:r>
          </a:p>
          <a:p>
            <a:pPr marL="0" indent="0">
              <a:buNone/>
            </a:pP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DiagnosticSeverity</a:t>
            </a:r>
            <a:r>
              <a:rPr lang="en-US" sz="1600" dirty="0" err="1">
                <a:solidFill>
                  <a:srgbClr val="000000"/>
                </a:solidFill>
                <a:highlight>
                  <a:srgbClr val="FFFFFF"/>
                </a:highlight>
                <a:latin typeface="Consolas" panose="020B0609020204030204" pitchFamily="49" charset="0"/>
              </a:rPr>
              <a:t>.Warning</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true</a:t>
            </a:r>
            <a:r>
              <a:rPr lang="en-US" sz="1600" dirty="0">
                <a:solidFill>
                  <a:srgbClr val="000000"/>
                </a:solidFill>
                <a:highlight>
                  <a:srgbClr val="FFFFFF"/>
                </a:highlight>
                <a:latin typeface="Consolas" panose="020B0609020204030204" pitchFamily="49" charset="0"/>
              </a:rPr>
              <a:t>);</a:t>
            </a:r>
          </a:p>
          <a:p>
            <a:pPr marL="0" indent="0">
              <a:buNone/>
            </a:pP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    // Add implementation</a:t>
            </a:r>
          </a:p>
          <a:p>
            <a:pPr marL="0" indent="0">
              <a:buNone/>
            </a:pPr>
            <a:r>
              <a:rPr lang="en-US" sz="1600" dirty="0">
                <a:solidFill>
                  <a:srgbClr val="000000"/>
                </a:solidFill>
                <a:highlight>
                  <a:srgbClr val="FFFFFF"/>
                </a:highlight>
                <a:latin typeface="Consolas" panose="020B0609020204030204" pitchFamily="49" charset="0"/>
              </a:rPr>
              <a:t>}</a:t>
            </a:r>
            <a:endParaRPr lang="en-US" sz="1600" dirty="0"/>
          </a:p>
        </p:txBody>
      </p:sp>
      <p:sp>
        <p:nvSpPr>
          <p:cNvPr id="4" name="TextBox 3"/>
          <p:cNvSpPr txBox="1"/>
          <p:nvPr/>
        </p:nvSpPr>
        <p:spPr>
          <a:xfrm>
            <a:off x="200527" y="2334228"/>
            <a:ext cx="8229600" cy="3970318"/>
          </a:xfrm>
          <a:prstGeom prst="rect">
            <a:avLst/>
          </a:prstGeom>
          <a:solidFill>
            <a:schemeClr val="bg1"/>
          </a:solidFill>
        </p:spPr>
        <p:txBody>
          <a:bodyPr wrap="square" rtlCol="0">
            <a:spAutoFit/>
          </a:bodyPr>
          <a:lstStyle/>
          <a:p>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Analyzer(</a:t>
            </a:r>
            <a:r>
              <a:rPr lang="en-US" dirty="0" err="1">
                <a:solidFill>
                  <a:srgbClr val="2B91AF"/>
                </a:solidFill>
                <a:highlight>
                  <a:srgbClr val="FFFFFF"/>
                </a:highlight>
                <a:latin typeface="Consolas" panose="020B0609020204030204" pitchFamily="49" charset="0"/>
              </a:rPr>
              <a:t>SymbolAnalysisContext</a:t>
            </a:r>
            <a:r>
              <a:rPr lang="en-US" dirty="0">
                <a:solidFill>
                  <a:srgbClr val="000000"/>
                </a:solidFill>
                <a:highlight>
                  <a:srgbClr val="FFFFFF"/>
                </a:highlight>
                <a:latin typeface="Consolas" panose="020B0609020204030204" pitchFamily="49" charset="0"/>
              </a:rPr>
              <a:t> context)</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symbol = (</a:t>
            </a:r>
            <a:r>
              <a:rPr lang="en-US" dirty="0" err="1">
                <a:solidFill>
                  <a:srgbClr val="2B91AF"/>
                </a:solidFill>
                <a:highlight>
                  <a:srgbClr val="FFFFFF"/>
                </a:highlight>
                <a:latin typeface="Consolas" panose="020B0609020204030204" pitchFamily="49" charset="0"/>
              </a:rPr>
              <a:t>INamedTypeSymbol</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context.Symbol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symbol.BaseType</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symbol.BaseType.Name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"Controller"</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symbol.BaseType.Name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ApiController</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&amp;&amp; !</a:t>
            </a:r>
            <a:r>
              <a:rPr lang="en-US" dirty="0" err="1">
                <a:solidFill>
                  <a:srgbClr val="000000"/>
                </a:solidFill>
                <a:highlight>
                  <a:srgbClr val="FFFFFF"/>
                </a:highlight>
                <a:latin typeface="Consolas" panose="020B0609020204030204" pitchFamily="49" charset="0"/>
              </a:rPr>
              <a:t>symbol.Name.EndsWith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"Controller"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diagnostic = </a:t>
            </a:r>
            <a:r>
              <a:rPr lang="en-US" dirty="0" err="1">
                <a:solidFill>
                  <a:srgbClr val="2B91AF"/>
                </a:solidFill>
                <a:highlight>
                  <a:srgbClr val="FFFFFF"/>
                </a:highlight>
                <a:latin typeface="Consolas" panose="020B0609020204030204" pitchFamily="49" charset="0"/>
              </a:rPr>
              <a:t>Diagnostic</a:t>
            </a:r>
            <a:r>
              <a:rPr lang="en-US" dirty="0" err="1">
                <a:solidFill>
                  <a:srgbClr val="000000"/>
                </a:solidFill>
                <a:highlight>
                  <a:srgbClr val="FFFFFF"/>
                </a:highlight>
                <a:latin typeface="Consolas" panose="020B0609020204030204" pitchFamily="49" charset="0"/>
              </a:rPr>
              <a:t>.Create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Rule, </a:t>
            </a:r>
            <a:r>
              <a:rPr lang="en-US" dirty="0" err="1">
                <a:solidFill>
                  <a:srgbClr val="000000"/>
                </a:solidFill>
                <a:highlight>
                  <a:srgbClr val="FFFFFF"/>
                </a:highlight>
                <a:latin typeface="Consolas" panose="020B0609020204030204" pitchFamily="49" charset="0"/>
              </a:rPr>
              <a:t>symbol.Locations</a:t>
            </a:r>
            <a:r>
              <a:rPr lang="en-US" dirty="0">
                <a:solidFill>
                  <a:srgbClr val="000000"/>
                </a:solidFill>
                <a:highlight>
                  <a:srgbClr val="FFFFFF"/>
                </a:highlight>
                <a:latin typeface="Consolas" panose="020B0609020204030204" pitchFamily="49" charset="0"/>
              </a:rPr>
              <a:t>[0], </a:t>
            </a:r>
            <a:r>
              <a:rPr lang="en-US" dirty="0" err="1">
                <a:solidFill>
                  <a:srgbClr val="000000"/>
                </a:solidFill>
                <a:highlight>
                  <a:srgbClr val="FFFFFF"/>
                </a:highlight>
                <a:latin typeface="Consolas" panose="020B0609020204030204" pitchFamily="49" charset="0"/>
              </a:rPr>
              <a:t>symbol.Name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context.ReportDiagnostic</a:t>
            </a:r>
            <a:r>
              <a:rPr lang="en-US" dirty="0">
                <a:solidFill>
                  <a:srgbClr val="000000"/>
                </a:solidFill>
                <a:highlight>
                  <a:srgbClr val="FFFFFF"/>
                </a:highlight>
                <a:latin typeface="Consolas" panose="020B0609020204030204" pitchFamily="49" charset="0"/>
              </a:rPr>
              <a:t>(diagnostic);</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90899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a:t>
            </a:fld>
            <a:endParaRPr lang="en-US"/>
          </a:p>
        </p:txBody>
      </p:sp>
      <p:sp>
        <p:nvSpPr>
          <p:cNvPr id="3" name="Text Placeholder 2"/>
          <p:cNvSpPr>
            <a:spLocks noGrp="1"/>
          </p:cNvSpPr>
          <p:nvPr>
            <p:ph type="body" sz="quarter" idx="14"/>
          </p:nvPr>
        </p:nvSpPr>
        <p:spPr/>
        <p:txBody>
          <a:bodyPr/>
          <a:lstStyle/>
          <a:p>
            <a:r>
              <a:rPr lang="en-US" dirty="0"/>
              <a:t>About Jim</a:t>
            </a:r>
          </a:p>
        </p:txBody>
      </p:sp>
      <p:sp>
        <p:nvSpPr>
          <p:cNvPr id="7" name="Text Placeholder 6"/>
          <p:cNvSpPr>
            <a:spLocks noGrp="1"/>
          </p:cNvSpPr>
          <p:nvPr>
            <p:ph type="body" sz="quarter" idx="16"/>
          </p:nvPr>
        </p:nvSpPr>
        <p:spPr/>
        <p:txBody>
          <a:bodyPr/>
          <a:lstStyle/>
          <a:p>
            <a:endParaRPr lang="en-GB"/>
          </a:p>
        </p:txBody>
      </p:sp>
      <p:sp>
        <p:nvSpPr>
          <p:cNvPr id="21" name="Rectangle 20"/>
          <p:cNvSpPr/>
          <p:nvPr/>
        </p:nvSpPr>
        <p:spPr>
          <a:xfrm>
            <a:off x="6096000" y="1424514"/>
            <a:ext cx="6096000" cy="3751220"/>
          </a:xfrm>
          <a:prstGeom prst="rect">
            <a:avLst/>
          </a:prstGeom>
          <a:solidFill>
            <a:srgbClr val="0072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0" rtlCol="0" anchor="ctr" anchorCtr="0"/>
          <a:lstStyle/>
          <a:p>
            <a:pPr algn="ctr"/>
            <a:endParaRPr lang="en-US" sz="320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22" name="TextBox 21"/>
          <p:cNvSpPr txBox="1"/>
          <p:nvPr/>
        </p:nvSpPr>
        <p:spPr>
          <a:xfrm>
            <a:off x="6607583" y="1678873"/>
            <a:ext cx="5214156" cy="306238"/>
          </a:xfrm>
          <a:prstGeom prst="rect">
            <a:avLst/>
          </a:prstGeom>
          <a:noFill/>
        </p:spPr>
        <p:txBody>
          <a:bodyPr wrap="square" lIns="0" rtlCol="0">
            <a:spAutoFit/>
          </a:bodyPr>
          <a:lstStyle/>
          <a:p>
            <a:pPr>
              <a:lnSpc>
                <a:spcPts val="1867"/>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26" name="TextBox 25"/>
          <p:cNvSpPr txBox="1"/>
          <p:nvPr/>
        </p:nvSpPr>
        <p:spPr>
          <a:xfrm>
            <a:off x="7242319"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Solultion</a:t>
            </a: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 Architect</a:t>
            </a:r>
          </a:p>
        </p:txBody>
      </p:sp>
      <p:sp>
        <p:nvSpPr>
          <p:cNvPr id="27" name="TextBox 26"/>
          <p:cNvSpPr txBox="1"/>
          <p:nvPr/>
        </p:nvSpPr>
        <p:spPr>
          <a:xfrm>
            <a:off x="7363033"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Slalom Consulting</a:t>
            </a:r>
          </a:p>
        </p:txBody>
      </p:sp>
      <p:sp>
        <p:nvSpPr>
          <p:cNvPr id="29" name="TextBox 28"/>
          <p:cNvSpPr txBox="1"/>
          <p:nvPr/>
        </p:nvSpPr>
        <p:spPr>
          <a:xfrm>
            <a:off x="9959623"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Microsoft MVP</a:t>
            </a:r>
          </a:p>
        </p:txBody>
      </p:sp>
      <p:sp>
        <p:nvSpPr>
          <p:cNvPr id="30" name="TextBox 29"/>
          <p:cNvSpPr txBox="1"/>
          <p:nvPr/>
        </p:nvSpPr>
        <p:spPr>
          <a:xfrm>
            <a:off x="10080337"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Visual Studio Tools</a:t>
            </a:r>
          </a:p>
        </p:txBody>
      </p:sp>
      <p:sp>
        <p:nvSpPr>
          <p:cNvPr id="31" name="Oval 30"/>
          <p:cNvSpPr/>
          <p:nvPr/>
        </p:nvSpPr>
        <p:spPr>
          <a:xfrm>
            <a:off x="6585457" y="3962712"/>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gradFill>
                  <a:gsLst>
                    <a:gs pos="0">
                      <a:schemeClr val="accent2"/>
                    </a:gs>
                    <a:gs pos="98000">
                      <a:schemeClr val="accent2"/>
                    </a:gs>
                  </a:gsLst>
                  <a:lin ang="5400000" scaled="0"/>
                </a:gradFill>
                <a:ea typeface="Segoe UI Black" panose="020B0A02040204020203" pitchFamily="34" charset="0"/>
                <a:cs typeface="Segoe UI Black" panose="020B0A02040204020203" pitchFamily="34" charset="0"/>
              </a:rPr>
              <a:t>03</a:t>
            </a:r>
          </a:p>
        </p:txBody>
      </p:sp>
      <p:sp>
        <p:nvSpPr>
          <p:cNvPr id="32" name="TextBox 31"/>
          <p:cNvSpPr txBox="1"/>
          <p:nvPr/>
        </p:nvSpPr>
        <p:spPr>
          <a:xfrm>
            <a:off x="7242319"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Author</a:t>
            </a:r>
          </a:p>
        </p:txBody>
      </p:sp>
      <p:sp>
        <p:nvSpPr>
          <p:cNvPr id="33" name="TextBox 32"/>
          <p:cNvSpPr txBox="1"/>
          <p:nvPr/>
        </p:nvSpPr>
        <p:spPr>
          <a:xfrm>
            <a:off x="7363033" y="4118848"/>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LINQ in Action</a:t>
            </a:r>
          </a:p>
        </p:txBody>
      </p:sp>
      <p:sp>
        <p:nvSpPr>
          <p:cNvPr id="35" name="TextBox 34"/>
          <p:cNvSpPr txBox="1"/>
          <p:nvPr/>
        </p:nvSpPr>
        <p:spPr>
          <a:xfrm>
            <a:off x="9959623"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t>
            </a: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JimWooley</a:t>
            </a:r>
            <a:endPar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endParaRPr>
          </a:p>
        </p:txBody>
      </p:sp>
      <p:sp>
        <p:nvSpPr>
          <p:cNvPr id="36" name="TextBox 35"/>
          <p:cNvSpPr txBox="1"/>
          <p:nvPr/>
        </p:nvSpPr>
        <p:spPr>
          <a:xfrm>
            <a:off x="10080337" y="4118848"/>
            <a:ext cx="1593408" cy="287002"/>
          </a:xfrm>
          <a:prstGeom prst="rect">
            <a:avLst/>
          </a:prstGeom>
          <a:noFill/>
        </p:spPr>
        <p:txBody>
          <a:bodyPr wrap="square" lIns="0" rtlCol="0">
            <a:spAutoFit/>
          </a:bodyPr>
          <a:lstStyle/>
          <a:p>
            <a:pPr>
              <a:lnSpc>
                <a:spcPts val="1733"/>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37" name="TextBox 36"/>
          <p:cNvSpPr txBox="1"/>
          <p:nvPr/>
        </p:nvSpPr>
        <p:spPr>
          <a:xfrm>
            <a:off x="1071894" y="5133223"/>
            <a:ext cx="10079880" cy="1764586"/>
          </a:xfrm>
          <a:prstGeom prst="rect">
            <a:avLst/>
          </a:prstGeom>
          <a:noFill/>
        </p:spPr>
        <p:txBody>
          <a:bodyPr wrap="square" lIns="0" tIns="0" rIns="0" bIns="0" rtlCol="0">
            <a:spAutoFit/>
          </a:bodyPr>
          <a:lstStyle/>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https://jwooley.github.io</a:t>
            </a:r>
          </a:p>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https://github.com/jwooley/Analyzers</a:t>
            </a:r>
          </a:p>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http://www.thinqlinq.com</a:t>
            </a:r>
            <a:r>
              <a:rPr lang="en-US" sz="2400" dirty="0"/>
              <a:t> </a:t>
            </a:r>
            <a:endParaRPr lang="en-US" sz="2400" dirty="0">
              <a:gradFill>
                <a:gsLst>
                  <a:gs pos="1344">
                    <a:schemeClr val="tx1"/>
                  </a:gs>
                  <a:gs pos="4570">
                    <a:schemeClr val="tx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pic>
        <p:nvPicPr>
          <p:cNvPr id="38" name="Picture Placeholder 37"/>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a:stretch/>
        </p:blipFill>
        <p:spPr>
          <a:prstGeom prst="rect">
            <a:avLst/>
          </a:prstGeom>
        </p:spPr>
      </p:pic>
      <p:pic>
        <p:nvPicPr>
          <p:cNvPr id="39" name="Picture 2" descr="\\WOOLEYHOMESVR\Photos\MVP_Logo_Kit\MVP Logo Kit\MVP_FullColor_ForSc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2915" y="2626994"/>
            <a:ext cx="578409" cy="90780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WOOLEYHOMESVR\Photos\Misc Jims Pictures\LinqInActionCov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883" y="3779775"/>
            <a:ext cx="840079" cy="1052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9484" b="-1315"/>
          <a:stretch/>
        </p:blipFill>
        <p:spPr>
          <a:xfrm>
            <a:off x="9079398" y="3977086"/>
            <a:ext cx="880224" cy="478437"/>
          </a:xfrm>
          <a:prstGeom prst="rect">
            <a:avLst/>
          </a:prstGeom>
        </p:spPr>
      </p:pic>
    </p:spTree>
    <p:extLst>
      <p:ext uri="{BB962C8B-B14F-4D97-AF65-F5344CB8AC3E}">
        <p14:creationId xmlns:p14="http://schemas.microsoft.com/office/powerpoint/2010/main" val="1699747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Diagnostic - </a:t>
            </a:r>
            <a:r>
              <a:rPr lang="en-US" dirty="0" err="1"/>
              <a:t>CodeFixProvider</a:t>
            </a:r>
            <a:endParaRPr lang="en-US" dirty="0"/>
          </a:p>
        </p:txBody>
      </p:sp>
      <p:sp>
        <p:nvSpPr>
          <p:cNvPr id="3" name="Content Placeholder 2"/>
          <p:cNvSpPr>
            <a:spLocks noGrp="1"/>
          </p:cNvSpPr>
          <p:nvPr>
            <p:ph idx="1"/>
          </p:nvPr>
        </p:nvSpPr>
        <p:spPr>
          <a:xfrm>
            <a:off x="1676400" y="1600201"/>
            <a:ext cx="8839200" cy="4525963"/>
          </a:xfrm>
          <a:solidFill>
            <a:schemeClr val="bg1"/>
          </a:solidFill>
        </p:spPr>
        <p:txBody>
          <a:bodyPr>
            <a:normAutofit/>
          </a:bodyPr>
          <a:lstStyle/>
          <a:p>
            <a:pPr marL="0" indent="0">
              <a:buNone/>
            </a:pP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ExportCodeFixProvider</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ControllerNameCodeFixProvider</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LanguageNames</a:t>
            </a:r>
            <a:r>
              <a:rPr lang="en-US" sz="1600" dirty="0" err="1">
                <a:solidFill>
                  <a:srgbClr val="000000"/>
                </a:solidFill>
                <a:highlight>
                  <a:srgbClr val="FFFFFF"/>
                </a:highlight>
                <a:latin typeface="Consolas" panose="020B0609020204030204" pitchFamily="49" charset="0"/>
              </a:rPr>
              <a:t>.CSharp</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ControllerNameCodeFixProvider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CodeFixProvider</a:t>
            </a: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override</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ImmutableArray</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GetFixableDiagnosticIds</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ImmutableArray</a:t>
            </a:r>
            <a:r>
              <a:rPr lang="en-US" sz="1600" dirty="0" err="1">
                <a:solidFill>
                  <a:srgbClr val="000000"/>
                </a:solidFill>
                <a:highlight>
                  <a:srgbClr val="FFFFFF"/>
                </a:highlight>
                <a:latin typeface="Consolas" panose="020B0609020204030204" pitchFamily="49" charset="0"/>
              </a:rPr>
              <a:t>.Create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p>
        </p:txBody>
      </p:sp>
      <p:sp>
        <p:nvSpPr>
          <p:cNvPr id="5" name="TextBox 4"/>
          <p:cNvSpPr txBox="1"/>
          <p:nvPr/>
        </p:nvSpPr>
        <p:spPr>
          <a:xfrm>
            <a:off x="1676400" y="2438400"/>
            <a:ext cx="8839201" cy="4278094"/>
          </a:xfrm>
          <a:prstGeom prst="rect">
            <a:avLst/>
          </a:prstGeom>
          <a:solidFill>
            <a:schemeClr val="bg1"/>
          </a:solidFill>
        </p:spPr>
        <p:txBody>
          <a:bodyPr wrap="square" rtlCol="0">
            <a:spAutoFit/>
          </a:bodyPr>
          <a:lstStyle/>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override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ComputeFixesAsync</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CodeFixContext</a:t>
            </a:r>
            <a:r>
              <a:rPr lang="en-US" sz="1600" dirty="0">
                <a:solidFill>
                  <a:srgbClr val="000000"/>
                </a:solidFill>
                <a:highlight>
                  <a:srgbClr val="FFFFFF"/>
                </a:highlight>
                <a:latin typeface="Consolas" panose="020B0609020204030204" pitchFamily="49" charset="0"/>
              </a:rPr>
              <a:t> context)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root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context.Document.GetSyntaxRootAsync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context.CancellationToken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ConfigureAwait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false</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diagnostic = </a:t>
            </a:r>
            <a:r>
              <a:rPr lang="en-US" sz="1600" dirty="0" err="1">
                <a:solidFill>
                  <a:srgbClr val="000000"/>
                </a:solidFill>
                <a:highlight>
                  <a:srgbClr val="FFFFFF"/>
                </a:highlight>
                <a:latin typeface="Consolas" panose="020B0609020204030204" pitchFamily="49" charset="0"/>
              </a:rPr>
              <a:t>context.Diagnostics.First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diagnosticSpan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diagnostic.Location.SourceSpan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declaration = </a:t>
            </a:r>
            <a:r>
              <a:rPr lang="en-US" sz="1600" dirty="0" err="1">
                <a:solidFill>
                  <a:srgbClr val="000000"/>
                </a:solidFill>
                <a:highlight>
                  <a:srgbClr val="FFFFFF"/>
                </a:highlight>
                <a:latin typeface="Consolas" panose="020B0609020204030204" pitchFamily="49" charset="0"/>
              </a:rPr>
              <a:t>root.FindToken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diagnosticSpan.Start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Parent.AncestorsAndSelf</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OfType</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TypeDeclarationSyntax</a:t>
            </a:r>
            <a:r>
              <a:rPr lang="en-US" sz="1600" dirty="0">
                <a:solidFill>
                  <a:srgbClr val="000000"/>
                </a:solidFill>
                <a:highlight>
                  <a:srgbClr val="FFFFFF"/>
                </a:highlight>
                <a:latin typeface="Consolas" panose="020B0609020204030204" pitchFamily="49" charset="0"/>
              </a:rPr>
              <a:t>&gt;().First();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context.RegisterFix</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CodeAction</a:t>
            </a:r>
            <a:r>
              <a:rPr lang="en-US" sz="1600" dirty="0" err="1">
                <a:solidFill>
                  <a:srgbClr val="000000"/>
                </a:solidFill>
                <a:highlight>
                  <a:srgbClr val="FFFFFF"/>
                </a:highlight>
                <a:latin typeface="Consolas" panose="020B0609020204030204" pitchFamily="49" charset="0"/>
              </a:rPr>
              <a:t>.Create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"Ensure type ends in 'Controller'"</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c =&gt; </a:t>
            </a:r>
            <a:r>
              <a:rPr lang="en-US" sz="1600" dirty="0" err="1">
                <a:solidFill>
                  <a:srgbClr val="000000"/>
                </a:solidFill>
                <a:highlight>
                  <a:srgbClr val="FFFFFF"/>
                </a:highlight>
                <a:latin typeface="Consolas" panose="020B0609020204030204" pitchFamily="49" charset="0"/>
              </a:rPr>
              <a:t>MakeEndInControllerAsync</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context.Document</a:t>
            </a:r>
            <a:r>
              <a:rPr lang="en-US" sz="1600" dirty="0">
                <a:solidFill>
                  <a:srgbClr val="000000"/>
                </a:solidFill>
                <a:highlight>
                  <a:srgbClr val="FFFFFF"/>
                </a:highlight>
                <a:latin typeface="Consolas" panose="020B0609020204030204" pitchFamily="49" charset="0"/>
              </a:rPr>
              <a:t>, declaration, c)), </a:t>
            </a:r>
          </a:p>
          <a:p>
            <a:r>
              <a:rPr lang="en-US" sz="1600" dirty="0">
                <a:solidFill>
                  <a:srgbClr val="000000"/>
                </a:solidFill>
                <a:highlight>
                  <a:srgbClr val="FFFFFF"/>
                </a:highlight>
                <a:latin typeface="Consolas" panose="020B0609020204030204" pitchFamily="49" charset="0"/>
              </a:rPr>
              <a:t>            diagnostic );</a:t>
            </a:r>
          </a:p>
          <a:p>
            <a:r>
              <a:rPr lang="en-US" sz="1600" dirty="0">
                <a:solidFill>
                  <a:srgbClr val="000000"/>
                </a:solidFill>
                <a:highlight>
                  <a:srgbClr val="FFFFFF"/>
                </a:highlight>
                <a:latin typeface="Consolas" panose="020B0609020204030204" pitchFamily="49" charset="0"/>
              </a:rPr>
              <a:t>    }</a:t>
            </a:r>
            <a:endParaRPr lang="en-US" sz="1600" dirty="0"/>
          </a:p>
          <a:p>
            <a:endParaRPr lang="en-US" sz="1600" dirty="0"/>
          </a:p>
        </p:txBody>
      </p:sp>
      <p:sp>
        <p:nvSpPr>
          <p:cNvPr id="6" name="TextBox 5"/>
          <p:cNvSpPr txBox="1"/>
          <p:nvPr/>
        </p:nvSpPr>
        <p:spPr>
          <a:xfrm>
            <a:off x="1638299" y="1108582"/>
            <a:ext cx="8915402" cy="5509200"/>
          </a:xfrm>
          <a:prstGeom prst="rect">
            <a:avLst/>
          </a:prstGeom>
          <a:solidFill>
            <a:schemeClr val="bg1"/>
          </a:solidFill>
        </p:spPr>
        <p:txBody>
          <a:bodyPr wrap="square" rtlCol="0">
            <a:spAutoFit/>
          </a:bodyPr>
          <a:lstStyle/>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&lt;</a:t>
            </a:r>
            <a:r>
              <a:rPr lang="en-US" sz="1600" dirty="0">
                <a:solidFill>
                  <a:srgbClr val="2B91AF"/>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MakeEndInControllerAsync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TypeDeclarationSyntax</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typeDecl</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CancellationToken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cancellationToken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identifierToken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typeDecl.Identifier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originalName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identifierToken.Text</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nameWithoutController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Regex</a:t>
            </a:r>
            <a:r>
              <a:rPr lang="en-US" sz="1600" dirty="0" err="1">
                <a:solidFill>
                  <a:srgbClr val="000000"/>
                </a:solidFill>
                <a:highlight>
                  <a:srgbClr val="FFFFFF"/>
                </a:highlight>
                <a:latin typeface="Consolas" panose="020B0609020204030204" pitchFamily="49" charset="0"/>
              </a:rPr>
              <a:t>.Replace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originalName</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"controller"</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String</a:t>
            </a:r>
            <a:r>
              <a:rPr lang="en-US" sz="1600" dirty="0" err="1">
                <a:solidFill>
                  <a:srgbClr val="000000"/>
                </a:solidFill>
                <a:highlight>
                  <a:srgbClr val="FFFFFF"/>
                </a:highlight>
                <a:latin typeface="Consolas" panose="020B0609020204030204" pitchFamily="49" charset="0"/>
              </a:rPr>
              <a:t>.Empty</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RegexOptions</a:t>
            </a:r>
            <a:r>
              <a:rPr lang="en-US" sz="1600" dirty="0" err="1">
                <a:solidFill>
                  <a:srgbClr val="000000"/>
                </a:solidFill>
                <a:highlight>
                  <a:srgbClr val="FFFFFF"/>
                </a:highlight>
                <a:latin typeface="Consolas" panose="020B0609020204030204" pitchFamily="49" charset="0"/>
              </a:rPr>
              <a:t>.IgnoreCase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newName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nameWithoutController</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"Controller"</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newIdentifier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.Identifier</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newName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WithAdditionalAnnotations</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Formatter</a:t>
            </a:r>
            <a:r>
              <a:rPr lang="en-US" sz="1600" dirty="0" err="1">
                <a:solidFill>
                  <a:srgbClr val="000000"/>
                </a:solidFill>
                <a:highlight>
                  <a:srgbClr val="FFFFFF"/>
                </a:highlight>
                <a:latin typeface="Consolas" panose="020B0609020204030204" pitchFamily="49" charset="0"/>
              </a:rPr>
              <a:t>.Annotation</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newDeclaration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typeDecl.ReplaceToken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identifierToken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newIdentifier</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root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document.GetSyntaxRootAsync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newRoot</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root.ReplaceNode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typeDecl</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newDeclaration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newDocument</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document.WithSyntaxRoot</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newRoot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newDocument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endParaRPr lang="en-US" sz="1600" dirty="0"/>
          </a:p>
        </p:txBody>
      </p:sp>
    </p:spTree>
    <p:extLst>
      <p:ext uri="{BB962C8B-B14F-4D97-AF65-F5344CB8AC3E}">
        <p14:creationId xmlns:p14="http://schemas.microsoft.com/office/powerpoint/2010/main" val="42928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err="1"/>
              <a:t>ESLint</a:t>
            </a:r>
            <a:r>
              <a:rPr lang="en-US" dirty="0"/>
              <a:t> rule</a:t>
            </a:r>
          </a:p>
        </p:txBody>
      </p:sp>
      <p:sp>
        <p:nvSpPr>
          <p:cNvPr id="3" name="Content Placeholder 2"/>
          <p:cNvSpPr>
            <a:spLocks noGrp="1"/>
          </p:cNvSpPr>
          <p:nvPr>
            <p:ph idx="1"/>
          </p:nvPr>
        </p:nvSpPr>
        <p:spPr>
          <a:xfrm>
            <a:off x="1245140" y="1429511"/>
            <a:ext cx="10346226" cy="5010199"/>
          </a:xfrm>
        </p:spPr>
        <p:txBody>
          <a:bodyPr/>
          <a:lstStyle/>
          <a:p>
            <a:pPr marL="0" indent="0">
              <a:lnSpc>
                <a:spcPct val="100000"/>
              </a:lnSpc>
              <a:spcBef>
                <a:spcPts val="600"/>
              </a:spcBef>
              <a:buNone/>
            </a:pPr>
            <a:r>
              <a:rPr lang="en-US" dirty="0" err="1"/>
              <a:t>module.exports</a:t>
            </a:r>
            <a:r>
              <a:rPr lang="en-US" dirty="0"/>
              <a:t> = {</a:t>
            </a:r>
          </a:p>
          <a:p>
            <a:pPr marL="0" indent="0">
              <a:lnSpc>
                <a:spcPct val="100000"/>
              </a:lnSpc>
              <a:spcBef>
                <a:spcPts val="600"/>
              </a:spcBef>
              <a:buNone/>
            </a:pPr>
            <a:r>
              <a:rPr lang="en-US" dirty="0"/>
              <a:t>    meta: {</a:t>
            </a:r>
          </a:p>
          <a:p>
            <a:pPr marL="0" indent="0">
              <a:lnSpc>
                <a:spcPct val="100000"/>
              </a:lnSpc>
              <a:spcBef>
                <a:spcPts val="600"/>
              </a:spcBef>
              <a:buNone/>
            </a:pPr>
            <a:r>
              <a:rPr lang="en-US" dirty="0"/>
              <a:t>        docs: {</a:t>
            </a:r>
          </a:p>
          <a:p>
            <a:pPr marL="0" indent="0">
              <a:lnSpc>
                <a:spcPct val="100000"/>
              </a:lnSpc>
              <a:spcBef>
                <a:spcPts val="600"/>
              </a:spcBef>
              <a:buNone/>
            </a:pPr>
            <a:r>
              <a:rPr lang="en-US" dirty="0"/>
              <a:t>            description: "disallow unnecessary semicolons",</a:t>
            </a:r>
          </a:p>
          <a:p>
            <a:pPr marL="0" indent="0">
              <a:lnSpc>
                <a:spcPct val="100000"/>
              </a:lnSpc>
              <a:spcBef>
                <a:spcPts val="600"/>
              </a:spcBef>
              <a:buNone/>
            </a:pPr>
            <a:r>
              <a:rPr lang="en-US" dirty="0"/>
              <a:t>            category: "Possible Errors",</a:t>
            </a:r>
          </a:p>
          <a:p>
            <a:pPr marL="0" indent="0">
              <a:lnSpc>
                <a:spcPct val="100000"/>
              </a:lnSpc>
              <a:spcBef>
                <a:spcPts val="600"/>
              </a:spcBef>
              <a:buNone/>
            </a:pPr>
            <a:r>
              <a:rPr lang="en-US" dirty="0"/>
              <a:t>            recommended: true</a:t>
            </a:r>
          </a:p>
          <a:p>
            <a:pPr marL="0" indent="0">
              <a:lnSpc>
                <a:spcPct val="100000"/>
              </a:lnSpc>
              <a:spcBef>
                <a:spcPts val="600"/>
              </a:spcBef>
              <a:buNone/>
            </a:pPr>
            <a:r>
              <a:rPr lang="en-US" dirty="0"/>
              <a:t>        },</a:t>
            </a:r>
          </a:p>
          <a:p>
            <a:pPr marL="0" indent="0">
              <a:lnSpc>
                <a:spcPct val="100000"/>
              </a:lnSpc>
              <a:spcBef>
                <a:spcPts val="600"/>
              </a:spcBef>
              <a:buNone/>
            </a:pPr>
            <a:r>
              <a:rPr lang="en-US" dirty="0"/>
              <a:t>        fixable: "code",</a:t>
            </a:r>
          </a:p>
          <a:p>
            <a:pPr marL="0" indent="0">
              <a:lnSpc>
                <a:spcPct val="100000"/>
              </a:lnSpc>
              <a:spcBef>
                <a:spcPts val="600"/>
              </a:spcBef>
              <a:buNone/>
            </a:pPr>
            <a:r>
              <a:rPr lang="en-US" dirty="0"/>
              <a:t>        schema: [] // no options</a:t>
            </a:r>
          </a:p>
          <a:p>
            <a:pPr marL="0" indent="0">
              <a:lnSpc>
                <a:spcPct val="100000"/>
              </a:lnSpc>
              <a:spcBef>
                <a:spcPts val="600"/>
              </a:spcBef>
              <a:buNone/>
            </a:pPr>
            <a:r>
              <a:rPr lang="en-US" dirty="0"/>
              <a:t>    },</a:t>
            </a:r>
          </a:p>
          <a:p>
            <a:pPr marL="0" indent="0">
              <a:lnSpc>
                <a:spcPct val="100000"/>
              </a:lnSpc>
              <a:spcBef>
                <a:spcPts val="600"/>
              </a:spcBef>
              <a:buNone/>
            </a:pPr>
            <a:r>
              <a:rPr lang="en-US" dirty="0"/>
              <a:t>    create: function(context) {</a:t>
            </a:r>
          </a:p>
          <a:p>
            <a:pPr marL="0" indent="0">
              <a:lnSpc>
                <a:spcPct val="100000"/>
              </a:lnSpc>
              <a:spcBef>
                <a:spcPts val="600"/>
              </a:spcBef>
              <a:buNone/>
            </a:pPr>
            <a:r>
              <a:rPr lang="en-US" dirty="0"/>
              <a:t>        return {</a:t>
            </a:r>
          </a:p>
          <a:p>
            <a:pPr marL="0" indent="0">
              <a:lnSpc>
                <a:spcPct val="100000"/>
              </a:lnSpc>
              <a:spcBef>
                <a:spcPts val="600"/>
              </a:spcBef>
              <a:buNone/>
            </a:pPr>
            <a:r>
              <a:rPr lang="en-US" dirty="0"/>
              <a:t>            // callback functionshttp://eslint.org/docs/developer-guide/working-with-rules</a:t>
            </a:r>
          </a:p>
          <a:p>
            <a:pPr marL="0" indent="0">
              <a:lnSpc>
                <a:spcPct val="100000"/>
              </a:lnSpc>
              <a:spcBef>
                <a:spcPts val="600"/>
              </a:spcBef>
              <a:buNone/>
            </a:pPr>
            <a:r>
              <a:rPr lang="en-US" dirty="0"/>
              <a:t>        };</a:t>
            </a:r>
          </a:p>
          <a:p>
            <a:pPr marL="0" indent="0">
              <a:lnSpc>
                <a:spcPct val="100000"/>
              </a:lnSpc>
              <a:spcBef>
                <a:spcPts val="600"/>
              </a:spcBef>
              <a:buNone/>
            </a:pPr>
            <a:r>
              <a:rPr lang="en-US" dirty="0"/>
              <a:t>    }</a:t>
            </a:r>
          </a:p>
          <a:p>
            <a:pPr marL="0" indent="0">
              <a:lnSpc>
                <a:spcPct val="100000"/>
              </a:lnSpc>
              <a:spcBef>
                <a:spcPts val="600"/>
              </a:spcBef>
              <a:buNone/>
            </a:pPr>
            <a:r>
              <a:rPr lang="en-US" dirty="0"/>
              <a:t>};</a:t>
            </a:r>
          </a:p>
        </p:txBody>
      </p:sp>
      <p:sp>
        <p:nvSpPr>
          <p:cNvPr id="4" name="Rectangle 3"/>
          <p:cNvSpPr/>
          <p:nvPr/>
        </p:nvSpPr>
        <p:spPr>
          <a:xfrm>
            <a:off x="2936370" y="6488668"/>
            <a:ext cx="5891356" cy="369332"/>
          </a:xfrm>
          <a:prstGeom prst="rect">
            <a:avLst/>
          </a:prstGeom>
        </p:spPr>
        <p:txBody>
          <a:bodyPr wrap="none">
            <a:spAutoFit/>
          </a:bodyPr>
          <a:lstStyle/>
          <a:p>
            <a:r>
              <a:rPr lang="en-US" dirty="0"/>
              <a:t>http://eslint.org/docs/developer-guide/working-with-rules</a:t>
            </a:r>
          </a:p>
        </p:txBody>
      </p:sp>
    </p:spTree>
    <p:extLst>
      <p:ext uri="{BB962C8B-B14F-4D97-AF65-F5344CB8AC3E}">
        <p14:creationId xmlns:p14="http://schemas.microsoft.com/office/powerpoint/2010/main" val="2397508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Principals</a:t>
            </a:r>
          </a:p>
        </p:txBody>
      </p:sp>
      <p:sp>
        <p:nvSpPr>
          <p:cNvPr id="3" name="Content Placeholder 2"/>
          <p:cNvSpPr>
            <a:spLocks noGrp="1"/>
          </p:cNvSpPr>
          <p:nvPr>
            <p:ph idx="1"/>
          </p:nvPr>
        </p:nvSpPr>
        <p:spPr/>
        <p:txBody>
          <a:bodyPr/>
          <a:lstStyle/>
          <a:p>
            <a:r>
              <a:rPr lang="en-US" sz="3200" dirty="0"/>
              <a:t>Start Early</a:t>
            </a:r>
          </a:p>
          <a:p>
            <a:r>
              <a:rPr lang="en-US" sz="3200" dirty="0"/>
              <a:t>Run Often</a:t>
            </a:r>
          </a:p>
          <a:p>
            <a:r>
              <a:rPr lang="en-US" sz="3200" dirty="0"/>
              <a:t>Customize for your needs</a:t>
            </a:r>
          </a:p>
          <a:p>
            <a:r>
              <a:rPr lang="en-US" sz="3200" dirty="0"/>
              <a:t>Augment SDLC</a:t>
            </a:r>
          </a:p>
          <a:p>
            <a:r>
              <a:rPr lang="en-US" sz="3200" dirty="0"/>
              <a:t>Focus Code Review on domain issues not code smells</a:t>
            </a:r>
          </a:p>
        </p:txBody>
      </p:sp>
    </p:spTree>
    <p:extLst>
      <p:ext uri="{BB962C8B-B14F-4D97-AF65-F5344CB8AC3E}">
        <p14:creationId xmlns:p14="http://schemas.microsoft.com/office/powerpoint/2010/main" val="3060979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1" y="2"/>
            <a:ext cx="12201676" cy="6858001"/>
          </a:xfrm>
          <a:prstGeom prst="rect">
            <a:avLst/>
          </a:prstGeom>
          <a:gradFill flip="none" rotWithShape="1">
            <a:gsLst>
              <a:gs pos="57755">
                <a:srgbClr val="00669B">
                  <a:alpha val="80000"/>
                </a:srgbClr>
              </a:gs>
              <a:gs pos="15000">
                <a:srgbClr val="2B2C72">
                  <a:alpha val="95000"/>
                </a:srgbClr>
              </a:gs>
              <a:gs pos="100000">
                <a:srgbClr val="6DC2D9">
                  <a:alpha val="60000"/>
                </a:srgbClr>
              </a:gs>
            </a:gsLst>
            <a:lin ang="18900000" scaled="1"/>
            <a:tileRect/>
          </a:gradFill>
          <a:ln w="25400" cap="flat" cmpd="sng" algn="ctr">
            <a:noFill/>
            <a:prstDash val="solid"/>
          </a:ln>
          <a:effectLst/>
        </p:spPr>
        <p:txBody>
          <a:bodyPr lIns="121920" tIns="121920" rIns="121920" bIns="121920" rtlCol="0" anchor="ctr" anchorCtr="0"/>
          <a:lstStyle/>
          <a:p>
            <a:pPr algn="ctr" defTabSz="1219140"/>
            <a:endParaRPr lang="en-US" sz="2400"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8" name="Text Placeholder 4"/>
          <p:cNvSpPr txBox="1">
            <a:spLocks/>
          </p:cNvSpPr>
          <p:nvPr/>
        </p:nvSpPr>
        <p:spPr>
          <a:xfrm>
            <a:off x="1183908" y="2892055"/>
            <a:ext cx="10624952" cy="10270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32">
              <a:lnSpc>
                <a:spcPct val="100000"/>
              </a:lnSpc>
              <a:spcBef>
                <a:spcPct val="0"/>
              </a:spcBef>
              <a:buNone/>
            </a:pPr>
            <a:r>
              <a:rPr lang="en-US" sz="3200" spc="-51"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rPr>
              <a:t>“The key takeaway is to use the tools available to find any defect you can – for even if you don’t, your adversaries will.” </a:t>
            </a:r>
          </a:p>
          <a:p>
            <a:pPr marL="0" indent="0" algn="ctr" defTabSz="914332">
              <a:lnSpc>
                <a:spcPct val="100000"/>
              </a:lnSpc>
              <a:spcBef>
                <a:spcPct val="0"/>
              </a:spcBef>
              <a:buNone/>
            </a:pPr>
            <a:r>
              <a:rPr lang="en-US" sz="3200" spc="-51"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rPr>
              <a:t>- Travis Smith</a:t>
            </a:r>
          </a:p>
        </p:txBody>
      </p:sp>
      <p:sp>
        <p:nvSpPr>
          <p:cNvPr id="2" name="Slide Number Placeholder 1"/>
          <p:cNvSpPr>
            <a:spLocks noGrp="1"/>
          </p:cNvSpPr>
          <p:nvPr>
            <p:ph type="sldNum" sz="quarter" idx="12"/>
          </p:nvPr>
        </p:nvSpPr>
        <p:spPr/>
        <p:txBody>
          <a:bodyPr/>
          <a:lstStyle/>
          <a:p>
            <a:fld id="{FCEE2C88-6C8F-484D-AF69-578F576B1F44}" type="slidenum">
              <a:rPr lang="en-US" smtClean="0"/>
              <a:pPr/>
              <a:t>33</a:t>
            </a:fld>
            <a:endParaRPr lang="en-US"/>
          </a:p>
        </p:txBody>
      </p:sp>
    </p:spTree>
    <p:extLst>
      <p:ext uri="{BB962C8B-B14F-4D97-AF65-F5344CB8AC3E}">
        <p14:creationId xmlns:p14="http://schemas.microsoft.com/office/powerpoint/2010/main" val="3397132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21"/>
          </p:nvPr>
        </p:nvSpPr>
        <p:spPr/>
      </p:sp>
      <p:sp>
        <p:nvSpPr>
          <p:cNvPr id="2" name="Rectangle 1"/>
          <p:cNvSpPr/>
          <p:nvPr/>
        </p:nvSpPr>
        <p:spPr>
          <a:xfrm>
            <a:off x="0" y="1"/>
            <a:ext cx="6096000" cy="6857999"/>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algn="ctr"/>
            <a:endParaRPr lang="en-US" sz="240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4" name="Slide Number Placeholder 3"/>
          <p:cNvSpPr>
            <a:spLocks noGrp="1"/>
          </p:cNvSpPr>
          <p:nvPr>
            <p:ph type="sldNum" sz="quarter" idx="12"/>
          </p:nvPr>
        </p:nvSpPr>
        <p:spPr/>
        <p:txBody>
          <a:bodyPr/>
          <a:lstStyle/>
          <a:p>
            <a:fld id="{FCEE2C88-6C8F-484D-AF69-578F576B1F44}" type="slidenum">
              <a:rPr lang="en-US" smtClean="0"/>
              <a:pPr/>
              <a:t>34</a:t>
            </a:fld>
            <a:endParaRPr lang="en-US"/>
          </a:p>
        </p:txBody>
      </p:sp>
      <p:sp>
        <p:nvSpPr>
          <p:cNvPr id="17" name="Text Placeholder 4"/>
          <p:cNvSpPr txBox="1">
            <a:spLocks/>
          </p:cNvSpPr>
          <p:nvPr/>
        </p:nvSpPr>
        <p:spPr>
          <a:xfrm>
            <a:off x="0" y="2133324"/>
            <a:ext cx="6096000" cy="1632649"/>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32">
              <a:lnSpc>
                <a:spcPts val="6400"/>
              </a:lnSpc>
              <a:spcBef>
                <a:spcPct val="0"/>
              </a:spcBef>
              <a:buNone/>
            </a:pPr>
            <a:r>
              <a:rPr lang="en-US" sz="5333">
                <a:gradFill>
                  <a:gsLst>
                    <a:gs pos="4839">
                      <a:schemeClr val="bg1"/>
                    </a:gs>
                    <a:gs pos="10000">
                      <a:schemeClr val="bg1"/>
                    </a:gs>
                  </a:gsLst>
                  <a:lin ang="5400000" scaled="1"/>
                </a:gradFill>
                <a:latin typeface="+mj-lt"/>
                <a:ea typeface="Roboto Medium" panose="02000000000000000000" pitchFamily="2" charset="0"/>
                <a:cs typeface="Arial" panose="020B0604020202020204" pitchFamily="34" charset="0"/>
              </a:rPr>
              <a:t>Q &amp; A</a:t>
            </a:r>
          </a:p>
        </p:txBody>
      </p:sp>
      <p:sp>
        <p:nvSpPr>
          <p:cNvPr id="18" name="Text Placeholder 24"/>
          <p:cNvSpPr txBox="1">
            <a:spLocks/>
          </p:cNvSpPr>
          <p:nvPr/>
        </p:nvSpPr>
        <p:spPr>
          <a:xfrm>
            <a:off x="2" y="4008219"/>
            <a:ext cx="6095999" cy="5630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83">
              <a:lnSpc>
                <a:spcPct val="150000"/>
              </a:lnSpc>
              <a:spcAft>
                <a:spcPts val="400"/>
              </a:spcAft>
              <a:buClr>
                <a:srgbClr val="CC0000"/>
              </a:buClr>
              <a:buSzPct val="110000"/>
              <a:buNone/>
            </a:pPr>
            <a:r>
              <a:rPr lang="en-US" sz="1600" dirty="0">
                <a:solidFill>
                  <a:schemeClr val="accent2">
                    <a:lumMod val="60000"/>
                    <a:lumOff val="40000"/>
                  </a:schemeClr>
                </a:solidFill>
                <a:hlinkClick r:id="rId3"/>
              </a:rPr>
              <a:t>https://jwooley.github.io</a:t>
            </a:r>
            <a:r>
              <a:rPr lang="en-US" sz="1600" dirty="0">
                <a:solidFill>
                  <a:schemeClr val="accent2">
                    <a:lumMod val="60000"/>
                    <a:lumOff val="40000"/>
                  </a:schemeClr>
                </a:solidFill>
              </a:rPr>
              <a:t> </a:t>
            </a:r>
          </a:p>
          <a:p>
            <a:pPr marL="0" indent="0" algn="ctr" defTabSz="685783">
              <a:lnSpc>
                <a:spcPct val="150000"/>
              </a:lnSpc>
              <a:spcAft>
                <a:spcPts val="400"/>
              </a:spcAft>
              <a:buClr>
                <a:srgbClr val="CC0000"/>
              </a:buClr>
              <a:buSzPct val="110000"/>
              <a:buNone/>
            </a:pPr>
            <a:r>
              <a:rPr lang="en-US" sz="1600" dirty="0">
                <a:solidFill>
                  <a:schemeClr val="accent2">
                    <a:lumMod val="60000"/>
                    <a:lumOff val="40000"/>
                  </a:schemeClr>
                </a:solidFill>
                <a:hlinkClick r:id="rId4"/>
              </a:rPr>
              <a:t>http://www.thinqlinq.com</a:t>
            </a:r>
            <a:endParaRPr lang="en-US" sz="1600" dirty="0">
              <a:solidFill>
                <a:schemeClr val="accent2">
                  <a:lumMod val="60000"/>
                  <a:lumOff val="40000"/>
                </a:schemeClr>
              </a:solidFill>
            </a:endParaRPr>
          </a:p>
          <a:p>
            <a:pPr marL="0" indent="0" algn="ctr" defTabSz="685783">
              <a:lnSpc>
                <a:spcPct val="150000"/>
              </a:lnSpc>
              <a:spcAft>
                <a:spcPts val="400"/>
              </a:spcAft>
              <a:buClr>
                <a:srgbClr val="CC0000"/>
              </a:buClr>
              <a:buSzPct val="110000"/>
              <a:buNone/>
            </a:pPr>
            <a:r>
              <a:rPr lang="en-US" sz="1600" dirty="0">
                <a:solidFill>
                  <a:schemeClr val="accent2">
                    <a:lumMod val="60000"/>
                    <a:lumOff val="40000"/>
                  </a:schemeClr>
                </a:solidFill>
                <a:hlinkClick r:id="rId5"/>
              </a:rPr>
              <a:t>http://www.twitter.com/jimwooley</a:t>
            </a:r>
            <a:r>
              <a:rPr lang="en-US" sz="1600" dirty="0">
                <a:solidFill>
                  <a:schemeClr val="accent2">
                    <a:lumMod val="60000"/>
                    <a:lumOff val="40000"/>
                  </a:schemeClr>
                </a:solidFill>
              </a:rPr>
              <a:t> </a:t>
            </a:r>
            <a:r>
              <a:rPr lang="en-US" sz="1600" dirty="0"/>
              <a:t> </a:t>
            </a:r>
            <a:endParaRPr lang="en-US" sz="1600" dirty="0">
              <a:gradFill>
                <a:gsLst>
                  <a:gs pos="1344">
                    <a:schemeClr val="tx1"/>
                  </a:gs>
                  <a:gs pos="4570">
                    <a:schemeClr val="tx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sp>
        <p:nvSpPr>
          <p:cNvPr id="19" name="Rectangle 18"/>
          <p:cNvSpPr/>
          <p:nvPr/>
        </p:nvSpPr>
        <p:spPr>
          <a:xfrm>
            <a:off x="2728122" y="3708628"/>
            <a:ext cx="639759" cy="36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a:solidFill>
                <a:srgbClr val="118CE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59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35</a:t>
            </a:fld>
            <a:endParaRPr lang="en-US"/>
          </a:p>
        </p:txBody>
      </p:sp>
      <p:sp>
        <p:nvSpPr>
          <p:cNvPr id="3" name="Text Placeholder 2"/>
          <p:cNvSpPr>
            <a:spLocks noGrp="1"/>
          </p:cNvSpPr>
          <p:nvPr>
            <p:ph type="body" sz="quarter" idx="14"/>
          </p:nvPr>
        </p:nvSpPr>
        <p:spPr/>
        <p:txBody>
          <a:bodyPr/>
          <a:lstStyle/>
          <a:p>
            <a:r>
              <a:rPr lang="en-US" dirty="0"/>
              <a:t>About Jim</a:t>
            </a:r>
          </a:p>
        </p:txBody>
      </p:sp>
      <p:sp>
        <p:nvSpPr>
          <p:cNvPr id="7" name="Text Placeholder 6"/>
          <p:cNvSpPr>
            <a:spLocks noGrp="1"/>
          </p:cNvSpPr>
          <p:nvPr>
            <p:ph type="body" sz="quarter" idx="16"/>
          </p:nvPr>
        </p:nvSpPr>
        <p:spPr/>
        <p:txBody>
          <a:bodyPr/>
          <a:lstStyle/>
          <a:p>
            <a:endParaRPr lang="en-GB"/>
          </a:p>
        </p:txBody>
      </p:sp>
      <p:sp>
        <p:nvSpPr>
          <p:cNvPr id="21" name="Rectangle 20"/>
          <p:cNvSpPr/>
          <p:nvPr/>
        </p:nvSpPr>
        <p:spPr>
          <a:xfrm>
            <a:off x="6096000" y="1424514"/>
            <a:ext cx="6096000" cy="3751220"/>
          </a:xfrm>
          <a:prstGeom prst="rect">
            <a:avLst/>
          </a:prstGeom>
          <a:solidFill>
            <a:srgbClr val="0072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0" rtlCol="0" anchor="ctr" anchorCtr="0"/>
          <a:lstStyle/>
          <a:p>
            <a:pPr algn="ctr"/>
            <a:endParaRPr lang="en-US" sz="320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22" name="TextBox 21"/>
          <p:cNvSpPr txBox="1"/>
          <p:nvPr/>
        </p:nvSpPr>
        <p:spPr>
          <a:xfrm>
            <a:off x="6607583" y="1678873"/>
            <a:ext cx="5214156" cy="306238"/>
          </a:xfrm>
          <a:prstGeom prst="rect">
            <a:avLst/>
          </a:prstGeom>
          <a:noFill/>
        </p:spPr>
        <p:txBody>
          <a:bodyPr wrap="square" lIns="0" rtlCol="0">
            <a:spAutoFit/>
          </a:bodyPr>
          <a:lstStyle/>
          <a:p>
            <a:pPr>
              <a:lnSpc>
                <a:spcPts val="1867"/>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26" name="TextBox 25"/>
          <p:cNvSpPr txBox="1"/>
          <p:nvPr/>
        </p:nvSpPr>
        <p:spPr>
          <a:xfrm>
            <a:off x="7242319"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Solultion</a:t>
            </a: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 Architect</a:t>
            </a:r>
          </a:p>
        </p:txBody>
      </p:sp>
      <p:sp>
        <p:nvSpPr>
          <p:cNvPr id="27" name="TextBox 26"/>
          <p:cNvSpPr txBox="1"/>
          <p:nvPr/>
        </p:nvSpPr>
        <p:spPr>
          <a:xfrm>
            <a:off x="7363033"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Slalom Consulting</a:t>
            </a:r>
          </a:p>
        </p:txBody>
      </p:sp>
      <p:sp>
        <p:nvSpPr>
          <p:cNvPr id="29" name="TextBox 28"/>
          <p:cNvSpPr txBox="1"/>
          <p:nvPr/>
        </p:nvSpPr>
        <p:spPr>
          <a:xfrm>
            <a:off x="9959623"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Microsoft MVP</a:t>
            </a:r>
          </a:p>
        </p:txBody>
      </p:sp>
      <p:sp>
        <p:nvSpPr>
          <p:cNvPr id="30" name="TextBox 29"/>
          <p:cNvSpPr txBox="1"/>
          <p:nvPr/>
        </p:nvSpPr>
        <p:spPr>
          <a:xfrm>
            <a:off x="10080337"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Visual Studio Tools</a:t>
            </a:r>
          </a:p>
        </p:txBody>
      </p:sp>
      <p:sp>
        <p:nvSpPr>
          <p:cNvPr id="31" name="Oval 30"/>
          <p:cNvSpPr/>
          <p:nvPr/>
        </p:nvSpPr>
        <p:spPr>
          <a:xfrm>
            <a:off x="6585457" y="3962712"/>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gradFill>
                  <a:gsLst>
                    <a:gs pos="0">
                      <a:schemeClr val="accent2"/>
                    </a:gs>
                    <a:gs pos="98000">
                      <a:schemeClr val="accent2"/>
                    </a:gs>
                  </a:gsLst>
                  <a:lin ang="5400000" scaled="0"/>
                </a:gradFill>
                <a:ea typeface="Segoe UI Black" panose="020B0A02040204020203" pitchFamily="34" charset="0"/>
                <a:cs typeface="Segoe UI Black" panose="020B0A02040204020203" pitchFamily="34" charset="0"/>
              </a:rPr>
              <a:t>03</a:t>
            </a:r>
          </a:p>
        </p:txBody>
      </p:sp>
      <p:sp>
        <p:nvSpPr>
          <p:cNvPr id="32" name="TextBox 31"/>
          <p:cNvSpPr txBox="1"/>
          <p:nvPr/>
        </p:nvSpPr>
        <p:spPr>
          <a:xfrm>
            <a:off x="7242319"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Author</a:t>
            </a:r>
          </a:p>
        </p:txBody>
      </p:sp>
      <p:sp>
        <p:nvSpPr>
          <p:cNvPr id="33" name="TextBox 32"/>
          <p:cNvSpPr txBox="1"/>
          <p:nvPr/>
        </p:nvSpPr>
        <p:spPr>
          <a:xfrm>
            <a:off x="7363033" y="4118848"/>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LINQ in Action</a:t>
            </a:r>
          </a:p>
        </p:txBody>
      </p:sp>
      <p:sp>
        <p:nvSpPr>
          <p:cNvPr id="35" name="TextBox 34"/>
          <p:cNvSpPr txBox="1"/>
          <p:nvPr/>
        </p:nvSpPr>
        <p:spPr>
          <a:xfrm>
            <a:off x="9959623"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t>
            </a: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JimWooley</a:t>
            </a:r>
            <a:endPar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endParaRPr>
          </a:p>
        </p:txBody>
      </p:sp>
      <p:sp>
        <p:nvSpPr>
          <p:cNvPr id="36" name="TextBox 35"/>
          <p:cNvSpPr txBox="1"/>
          <p:nvPr/>
        </p:nvSpPr>
        <p:spPr>
          <a:xfrm>
            <a:off x="10080337" y="4118848"/>
            <a:ext cx="1593408" cy="287002"/>
          </a:xfrm>
          <a:prstGeom prst="rect">
            <a:avLst/>
          </a:prstGeom>
          <a:noFill/>
        </p:spPr>
        <p:txBody>
          <a:bodyPr wrap="square" lIns="0" rtlCol="0">
            <a:spAutoFit/>
          </a:bodyPr>
          <a:lstStyle/>
          <a:p>
            <a:pPr>
              <a:lnSpc>
                <a:spcPts val="1733"/>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37" name="TextBox 36"/>
          <p:cNvSpPr txBox="1"/>
          <p:nvPr/>
        </p:nvSpPr>
        <p:spPr>
          <a:xfrm>
            <a:off x="1075801" y="5542512"/>
            <a:ext cx="10079880" cy="1159292"/>
          </a:xfrm>
          <a:prstGeom prst="rect">
            <a:avLst/>
          </a:prstGeom>
          <a:noFill/>
        </p:spPr>
        <p:txBody>
          <a:bodyPr wrap="square" lIns="0" tIns="0" rIns="0" bIns="0" rtlCol="0">
            <a:spAutoFit/>
          </a:bodyPr>
          <a:lstStyle/>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https://github.com/jwooley/Analyzers</a:t>
            </a:r>
          </a:p>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http://www.thinqlinq.com</a:t>
            </a:r>
            <a:r>
              <a:rPr lang="en-US" sz="2400" dirty="0"/>
              <a:t> </a:t>
            </a:r>
            <a:endParaRPr lang="en-US" sz="2400" dirty="0">
              <a:gradFill>
                <a:gsLst>
                  <a:gs pos="1344">
                    <a:schemeClr val="tx1"/>
                  </a:gs>
                  <a:gs pos="4570">
                    <a:schemeClr val="tx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pic>
        <p:nvPicPr>
          <p:cNvPr id="38" name="Picture Placeholder 37"/>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a:stretch/>
        </p:blipFill>
        <p:spPr>
          <a:xfrm>
            <a:off x="-15833" y="1418860"/>
            <a:ext cx="6111833" cy="3751219"/>
          </a:xfrm>
          <a:prstGeom prst="rect">
            <a:avLst/>
          </a:prstGeom>
        </p:spPr>
      </p:pic>
      <p:pic>
        <p:nvPicPr>
          <p:cNvPr id="39" name="Picture 2" descr="\\WOOLEYHOMESVR\Photos\MVP_Logo_Kit\MVP Logo Kit\MVP_FullColor_ForSc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2915" y="2626994"/>
            <a:ext cx="578409" cy="90780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WOOLEYHOMESVR\Photos\Misc Jims Pictures\LinqInActionCov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883" y="3779775"/>
            <a:ext cx="840079" cy="1052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9484" b="-1315"/>
          <a:stretch/>
        </p:blipFill>
        <p:spPr>
          <a:xfrm>
            <a:off x="9079398" y="3977086"/>
            <a:ext cx="880224" cy="478437"/>
          </a:xfrm>
          <a:prstGeom prst="rect">
            <a:avLst/>
          </a:prstGeom>
        </p:spPr>
      </p:pic>
    </p:spTree>
    <p:extLst>
      <p:ext uri="{BB962C8B-B14F-4D97-AF65-F5344CB8AC3E}">
        <p14:creationId xmlns:p14="http://schemas.microsoft.com/office/powerpoint/2010/main" val="879899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36</a:t>
            </a:fld>
            <a:endParaRPr lang="en-US"/>
          </a:p>
        </p:txBody>
      </p:sp>
    </p:spTree>
    <p:extLst>
      <p:ext uri="{BB962C8B-B14F-4D97-AF65-F5344CB8AC3E}">
        <p14:creationId xmlns:p14="http://schemas.microsoft.com/office/powerpoint/2010/main" val="99893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Code Quality</a:t>
            </a:r>
          </a:p>
        </p:txBody>
      </p:sp>
      <p:sp>
        <p:nvSpPr>
          <p:cNvPr id="4" name="Text Placeholder 3"/>
          <p:cNvSpPr>
            <a:spLocks noGrp="1"/>
          </p:cNvSpPr>
          <p:nvPr>
            <p:ph type="body" sz="quarter" idx="16"/>
          </p:nvPr>
        </p:nvSpPr>
        <p:spPr/>
        <p:txBody>
          <a:bodyPr/>
          <a:lstStyle/>
          <a:p>
            <a:endParaRPr lang="en-US"/>
          </a:p>
        </p:txBody>
      </p:sp>
      <p:graphicFrame>
        <p:nvGraphicFramePr>
          <p:cNvPr id="5" name="Diagram 4"/>
          <p:cNvGraphicFramePr/>
          <p:nvPr>
            <p:extLst>
              <p:ext uri="{D42A27DB-BD31-4B8C-83A1-F6EECF244321}">
                <p14:modId xmlns:p14="http://schemas.microsoft.com/office/powerpoint/2010/main" val="98487171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601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
                                            <p:graphicEl>
                                              <a:dgm id="{946D49E7-FCCE-4111-B1FC-E3ACCCBE918F}"/>
                                            </p:graphicEl>
                                          </p:spTgt>
                                        </p:tgtEl>
                                        <p:attrNameLst>
                                          <p:attrName>style.color</p:attrName>
                                        </p:attrNameLst>
                                      </p:cBhvr>
                                      <p:by>
                                        <p:hsl h="7200000" s="0" l="0"/>
                                      </p:by>
                                    </p:animClr>
                                    <p:animClr clrSpc="hsl" dir="cw">
                                      <p:cBhvr>
                                        <p:cTn id="7" dur="500" fill="hold"/>
                                        <p:tgtEl>
                                          <p:spTgt spid="5">
                                            <p:graphicEl>
                                              <a:dgm id="{946D49E7-FCCE-4111-B1FC-E3ACCCBE918F}"/>
                                            </p:graphicEl>
                                          </p:spTgt>
                                        </p:tgtEl>
                                        <p:attrNameLst>
                                          <p:attrName>fillcolor</p:attrName>
                                        </p:attrNameLst>
                                      </p:cBhvr>
                                      <p:by>
                                        <p:hsl h="7200000" s="0" l="0"/>
                                      </p:by>
                                    </p:animClr>
                                    <p:animClr clrSpc="hsl" dir="cw">
                                      <p:cBhvr>
                                        <p:cTn id="8" dur="500" fill="hold"/>
                                        <p:tgtEl>
                                          <p:spTgt spid="5">
                                            <p:graphicEl>
                                              <a:dgm id="{946D49E7-FCCE-4111-B1FC-E3ACCCBE918F}"/>
                                            </p:graphicEl>
                                          </p:spTgt>
                                        </p:tgtEl>
                                        <p:attrNameLst>
                                          <p:attrName>stroke.color</p:attrName>
                                        </p:attrNameLst>
                                      </p:cBhvr>
                                      <p:by>
                                        <p:hsl h="7200000" s="0" l="0"/>
                                      </p:by>
                                    </p:animClr>
                                    <p:set>
                                      <p:cBhvr>
                                        <p:cTn id="9" dur="500" fill="hold"/>
                                        <p:tgtEl>
                                          <p:spTgt spid="5">
                                            <p:graphicEl>
                                              <a:dgm id="{946D49E7-FCCE-4111-B1FC-E3ACCCBE918F}"/>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974044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0"/>
            <a:ext cx="10515600" cy="914400"/>
          </a:xfrm>
        </p:spPr>
        <p:txBody>
          <a:bodyPr/>
          <a:lstStyle/>
          <a:p>
            <a:pPr algn="ctr"/>
            <a:r>
              <a:rPr lang="en-US" dirty="0" err="1">
                <a:solidFill>
                  <a:schemeClr val="bg1"/>
                </a:solidFill>
              </a:rPr>
              <a:t>Interchangable</a:t>
            </a:r>
            <a:r>
              <a:rPr lang="en-US" baseline="0" dirty="0">
                <a:solidFill>
                  <a:schemeClr val="bg1"/>
                </a:solidFill>
              </a:rPr>
              <a:t> team members</a:t>
            </a:r>
            <a:endParaRPr lang="en-US" dirty="0">
              <a:solidFill>
                <a:schemeClr val="bg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925319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a:stretch>
            <a:fillRect/>
          </a:stretch>
        </p:blipFill>
        <p:spPr>
          <a:prstGeom prst="rect">
            <a:avLst/>
          </a:prstGeom>
        </p:spPr>
      </p:pic>
    </p:spTree>
    <p:extLst>
      <p:ext uri="{BB962C8B-B14F-4D97-AF65-F5344CB8AC3E}">
        <p14:creationId xmlns:p14="http://schemas.microsoft.com/office/powerpoint/2010/main" val="99495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Code Quality</a:t>
            </a:r>
          </a:p>
        </p:txBody>
      </p:sp>
      <p:sp>
        <p:nvSpPr>
          <p:cNvPr id="4" name="Text Placeholder 3"/>
          <p:cNvSpPr>
            <a:spLocks noGrp="1"/>
          </p:cNvSpPr>
          <p:nvPr>
            <p:ph type="body" sz="quarter" idx="16"/>
          </p:nvPr>
        </p:nvSpPr>
        <p:spPr/>
        <p:txBody>
          <a:bodyPr/>
          <a:lstStyle/>
          <a:p>
            <a:endParaRPr lang="en-US"/>
          </a:p>
        </p:txBody>
      </p:sp>
      <p:graphicFrame>
        <p:nvGraphicFramePr>
          <p:cNvPr id="5" name="Diagram 4"/>
          <p:cNvGraphicFramePr/>
          <p:nvPr>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353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
                                            <p:graphicEl>
                                              <a:dgm id="{24255F06-3940-41D6-9A5F-53A6C27901C4}"/>
                                            </p:graphicEl>
                                          </p:spTgt>
                                        </p:tgtEl>
                                        <p:attrNameLst>
                                          <p:attrName>style.color</p:attrName>
                                        </p:attrNameLst>
                                      </p:cBhvr>
                                      <p:to>
                                        <a:schemeClr val="accent2"/>
                                      </p:to>
                                    </p:animClr>
                                    <p:animClr clrSpc="rgb" dir="cw">
                                      <p:cBhvr>
                                        <p:cTn id="7" dur="500" fill="hold"/>
                                        <p:tgtEl>
                                          <p:spTgt spid="5">
                                            <p:graphicEl>
                                              <a:dgm id="{24255F06-3940-41D6-9A5F-53A6C27901C4}"/>
                                            </p:graphicEl>
                                          </p:spTgt>
                                        </p:tgtEl>
                                        <p:attrNameLst>
                                          <p:attrName>fillcolor</p:attrName>
                                        </p:attrNameLst>
                                      </p:cBhvr>
                                      <p:to>
                                        <a:schemeClr val="accent2"/>
                                      </p:to>
                                    </p:animClr>
                                    <p:set>
                                      <p:cBhvr>
                                        <p:cTn id="8" dur="500" fill="hold"/>
                                        <p:tgtEl>
                                          <p:spTgt spid="5">
                                            <p:graphicEl>
                                              <a:dgm id="{24255F06-3940-41D6-9A5F-53A6C27901C4}"/>
                                            </p:graphicEl>
                                          </p:spTgt>
                                        </p:tgtEl>
                                        <p:attrNameLst>
                                          <p:attrName>fill.type</p:attrName>
                                        </p:attrNameLst>
                                      </p:cBhvr>
                                      <p:to>
                                        <p:strVal val="solid"/>
                                      </p:to>
                                    </p:set>
                                    <p:set>
                                      <p:cBhvr>
                                        <p:cTn id="9" dur="500" fill="hold"/>
                                        <p:tgtEl>
                                          <p:spTgt spid="5">
                                            <p:graphicEl>
                                              <a:dgm id="{24255F06-3940-41D6-9A5F-53A6C27901C4}"/>
                                            </p:graphicEl>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5">
                                            <p:graphicEl>
                                              <a:dgm id="{96125032-6AA4-492F-A9BD-CCAB73169142}"/>
                                            </p:graphicEl>
                                          </p:spTgt>
                                        </p:tgtEl>
                                        <p:attrNameLst>
                                          <p:attrName>style.color</p:attrName>
                                        </p:attrNameLst>
                                      </p:cBhvr>
                                      <p:to>
                                        <a:schemeClr val="accent2"/>
                                      </p:to>
                                    </p:animClr>
                                    <p:animClr clrSpc="rgb" dir="cw">
                                      <p:cBhvr>
                                        <p:cTn id="12" dur="500" fill="hold"/>
                                        <p:tgtEl>
                                          <p:spTgt spid="5">
                                            <p:graphicEl>
                                              <a:dgm id="{96125032-6AA4-492F-A9BD-CCAB73169142}"/>
                                            </p:graphicEl>
                                          </p:spTgt>
                                        </p:tgtEl>
                                        <p:attrNameLst>
                                          <p:attrName>fillcolor</p:attrName>
                                        </p:attrNameLst>
                                      </p:cBhvr>
                                      <p:to>
                                        <a:schemeClr val="accent2"/>
                                      </p:to>
                                    </p:animClr>
                                    <p:set>
                                      <p:cBhvr>
                                        <p:cTn id="13" dur="500" fill="hold"/>
                                        <p:tgtEl>
                                          <p:spTgt spid="5">
                                            <p:graphicEl>
                                              <a:dgm id="{96125032-6AA4-492F-A9BD-CCAB73169142}"/>
                                            </p:graphicEl>
                                          </p:spTgt>
                                        </p:tgtEl>
                                        <p:attrNameLst>
                                          <p:attrName>fill.type</p:attrName>
                                        </p:attrNameLst>
                                      </p:cBhvr>
                                      <p:to>
                                        <p:strVal val="solid"/>
                                      </p:to>
                                    </p:set>
                                    <p:set>
                                      <p:cBhvr>
                                        <p:cTn id="14" dur="500" fill="hold"/>
                                        <p:tgtEl>
                                          <p:spTgt spid="5">
                                            <p:graphicEl>
                                              <a:dgm id="{96125032-6AA4-492F-A9BD-CCAB73169142}"/>
                                            </p:graphicEl>
                                          </p:spTgt>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5">
                                            <p:graphicEl>
                                              <a:dgm id="{946D49E7-FCCE-4111-B1FC-E3ACCCBE918F}"/>
                                            </p:graphicEl>
                                          </p:spTgt>
                                        </p:tgtEl>
                                        <p:attrNameLst>
                                          <p:attrName>style.color</p:attrName>
                                        </p:attrNameLst>
                                      </p:cBhvr>
                                      <p:to>
                                        <a:schemeClr val="accent2"/>
                                      </p:to>
                                    </p:animClr>
                                    <p:animClr clrSpc="rgb" dir="cw">
                                      <p:cBhvr>
                                        <p:cTn id="17" dur="500" fill="hold"/>
                                        <p:tgtEl>
                                          <p:spTgt spid="5">
                                            <p:graphicEl>
                                              <a:dgm id="{946D49E7-FCCE-4111-B1FC-E3ACCCBE918F}"/>
                                            </p:graphicEl>
                                          </p:spTgt>
                                        </p:tgtEl>
                                        <p:attrNameLst>
                                          <p:attrName>fillcolor</p:attrName>
                                        </p:attrNameLst>
                                      </p:cBhvr>
                                      <p:to>
                                        <a:schemeClr val="accent2"/>
                                      </p:to>
                                    </p:animClr>
                                    <p:set>
                                      <p:cBhvr>
                                        <p:cTn id="18" dur="500" fill="hold"/>
                                        <p:tgtEl>
                                          <p:spTgt spid="5">
                                            <p:graphicEl>
                                              <a:dgm id="{946D49E7-FCCE-4111-B1FC-E3ACCCBE918F}"/>
                                            </p:graphicEl>
                                          </p:spTgt>
                                        </p:tgtEl>
                                        <p:attrNameLst>
                                          <p:attrName>fill.type</p:attrName>
                                        </p:attrNameLst>
                                      </p:cBhvr>
                                      <p:to>
                                        <p:strVal val="solid"/>
                                      </p:to>
                                    </p:set>
                                    <p:set>
                                      <p:cBhvr>
                                        <p:cTn id="19" dur="500" fill="hold"/>
                                        <p:tgtEl>
                                          <p:spTgt spid="5">
                                            <p:graphicEl>
                                              <a:dgm id="{946D49E7-FCCE-4111-B1FC-E3ACCCBE918F}"/>
                                            </p:graphicEl>
                                          </p:spTgt>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500" fill="hold"/>
                                        <p:tgtEl>
                                          <p:spTgt spid="5">
                                            <p:graphicEl>
                                              <a:dgm id="{71F76DBE-83D9-45C4-B419-8A8CC0210D3B}"/>
                                            </p:graphicEl>
                                          </p:spTgt>
                                        </p:tgtEl>
                                        <p:attrNameLst>
                                          <p:attrName>style.color</p:attrName>
                                        </p:attrNameLst>
                                      </p:cBhvr>
                                      <p:to>
                                        <a:schemeClr val="accent2"/>
                                      </p:to>
                                    </p:animClr>
                                    <p:animClr clrSpc="rgb" dir="cw">
                                      <p:cBhvr>
                                        <p:cTn id="22" dur="500" fill="hold"/>
                                        <p:tgtEl>
                                          <p:spTgt spid="5">
                                            <p:graphicEl>
                                              <a:dgm id="{71F76DBE-83D9-45C4-B419-8A8CC0210D3B}"/>
                                            </p:graphicEl>
                                          </p:spTgt>
                                        </p:tgtEl>
                                        <p:attrNameLst>
                                          <p:attrName>fillcolor</p:attrName>
                                        </p:attrNameLst>
                                      </p:cBhvr>
                                      <p:to>
                                        <a:schemeClr val="accent2"/>
                                      </p:to>
                                    </p:animClr>
                                    <p:set>
                                      <p:cBhvr>
                                        <p:cTn id="23" dur="500" fill="hold"/>
                                        <p:tgtEl>
                                          <p:spTgt spid="5">
                                            <p:graphicEl>
                                              <a:dgm id="{71F76DBE-83D9-45C4-B419-8A8CC0210D3B}"/>
                                            </p:graphicEl>
                                          </p:spTgt>
                                        </p:tgtEl>
                                        <p:attrNameLst>
                                          <p:attrName>fill.type</p:attrName>
                                        </p:attrNameLst>
                                      </p:cBhvr>
                                      <p:to>
                                        <p:strVal val="solid"/>
                                      </p:to>
                                    </p:set>
                                    <p:set>
                                      <p:cBhvr>
                                        <p:cTn id="24" dur="500" fill="hold"/>
                                        <p:tgtEl>
                                          <p:spTgt spid="5">
                                            <p:graphicEl>
                                              <a:dgm id="{71F76DBE-83D9-45C4-B419-8A8CC0210D3B}"/>
                                            </p:graphicEl>
                                          </p:spTgt>
                                        </p:tgtEl>
                                        <p:attrNameLst>
                                          <p:attrName>fill.on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5">
                                            <p:graphicEl>
                                              <a:dgm id="{B4EC035F-2618-4FF3-9BB5-FC1E348BC6A3}"/>
                                            </p:graphicEl>
                                          </p:spTgt>
                                        </p:tgtEl>
                                        <p:attrNameLst>
                                          <p:attrName>style.color</p:attrName>
                                        </p:attrNameLst>
                                      </p:cBhvr>
                                      <p:to>
                                        <a:schemeClr val="accent2"/>
                                      </p:to>
                                    </p:animClr>
                                    <p:animClr clrSpc="rgb" dir="cw">
                                      <p:cBhvr>
                                        <p:cTn id="27" dur="500" fill="hold"/>
                                        <p:tgtEl>
                                          <p:spTgt spid="5">
                                            <p:graphicEl>
                                              <a:dgm id="{B4EC035F-2618-4FF3-9BB5-FC1E348BC6A3}"/>
                                            </p:graphicEl>
                                          </p:spTgt>
                                        </p:tgtEl>
                                        <p:attrNameLst>
                                          <p:attrName>fillcolor</p:attrName>
                                        </p:attrNameLst>
                                      </p:cBhvr>
                                      <p:to>
                                        <a:schemeClr val="accent2"/>
                                      </p:to>
                                    </p:animClr>
                                    <p:set>
                                      <p:cBhvr>
                                        <p:cTn id="28" dur="500" fill="hold"/>
                                        <p:tgtEl>
                                          <p:spTgt spid="5">
                                            <p:graphicEl>
                                              <a:dgm id="{B4EC035F-2618-4FF3-9BB5-FC1E348BC6A3}"/>
                                            </p:graphicEl>
                                          </p:spTgt>
                                        </p:tgtEl>
                                        <p:attrNameLst>
                                          <p:attrName>fill.type</p:attrName>
                                        </p:attrNameLst>
                                      </p:cBhvr>
                                      <p:to>
                                        <p:strVal val="solid"/>
                                      </p:to>
                                    </p:set>
                                    <p:set>
                                      <p:cBhvr>
                                        <p:cTn id="29" dur="500" fill="hold"/>
                                        <p:tgtEl>
                                          <p:spTgt spid="5">
                                            <p:graphicEl>
                                              <a:dgm id="{B4EC035F-2618-4FF3-9BB5-FC1E348BC6A3}"/>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CA37C95-3A7F-4C90-9D28-0B573484ACDD}" type="slidenum">
              <a:rPr lang="en-US" smtClean="0">
                <a:gradFill>
                  <a:gsLst>
                    <a:gs pos="7258">
                      <a:schemeClr val="bg1"/>
                    </a:gs>
                    <a:gs pos="19000">
                      <a:schemeClr val="bg1"/>
                    </a:gs>
                  </a:gsLst>
                  <a:lin ang="5400000" scaled="1"/>
                </a:gradFill>
              </a:rPr>
              <a:pPr/>
              <a:t>9</a:t>
            </a:fld>
            <a:endParaRPr lang="en-US">
              <a:gradFill>
                <a:gsLst>
                  <a:gs pos="7258">
                    <a:schemeClr val="bg1"/>
                  </a:gs>
                  <a:gs pos="19000">
                    <a:schemeClr val="bg1"/>
                  </a:gs>
                </a:gsLst>
                <a:lin ang="5400000" scaled="1"/>
              </a:gradFill>
            </a:endParaRPr>
          </a:p>
        </p:txBody>
      </p:sp>
      <p:sp>
        <p:nvSpPr>
          <p:cNvPr id="7" name="Text Placeholder 3"/>
          <p:cNvSpPr txBox="1">
            <a:spLocks/>
          </p:cNvSpPr>
          <p:nvPr/>
        </p:nvSpPr>
        <p:spPr>
          <a:xfrm>
            <a:off x="1745977" y="2523189"/>
            <a:ext cx="8700049" cy="1661993"/>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4000"/>
              </a:lnSpc>
              <a:buClr>
                <a:srgbClr val="13B5EA"/>
              </a:buClr>
              <a:buNone/>
            </a:pPr>
            <a:r>
              <a:rPr lang="en-US" sz="2667" i="1" dirty="0">
                <a:gradFill>
                  <a:gsLst>
                    <a:gs pos="2929">
                      <a:schemeClr val="bg1"/>
                    </a:gs>
                    <a:gs pos="13000">
                      <a:schemeClr val="bg1"/>
                    </a:gs>
                  </a:gsLst>
                  <a:lin ang="5400000" scaled="0"/>
                </a:gradFill>
                <a:latin typeface="Georgia" panose="02040502050405020303" pitchFamily="18" charset="0"/>
                <a:cs typeface="Times New Roman" panose="02020603050405020304" pitchFamily="18" charset="0"/>
              </a:rPr>
              <a:t>“</a:t>
            </a:r>
            <a:r>
              <a:rPr lang="en-US" sz="2800" b="1" i="1" dirty="0">
                <a:solidFill>
                  <a:schemeClr val="bg1"/>
                </a:solidFill>
              </a:rPr>
              <a:t>Static program analysis</a:t>
            </a:r>
            <a:r>
              <a:rPr lang="en-US" sz="2800" i="1" dirty="0">
                <a:solidFill>
                  <a:schemeClr val="bg1"/>
                </a:solidFill>
              </a:rPr>
              <a:t> is the analysis of computer software that is performed without actually executing programs.</a:t>
            </a:r>
            <a:r>
              <a:rPr lang="en-US" sz="2667" i="1" dirty="0">
                <a:solidFill>
                  <a:schemeClr val="bg1"/>
                </a:solidFill>
                <a:latin typeface="Georgia" panose="02040502050405020303" pitchFamily="18" charset="0"/>
                <a:cs typeface="Times New Roman" panose="02020603050405020304" pitchFamily="18" charset="0"/>
              </a:rPr>
              <a:t>”</a:t>
            </a:r>
          </a:p>
        </p:txBody>
      </p:sp>
      <p:sp>
        <p:nvSpPr>
          <p:cNvPr id="6" name="Text Placeholder 3"/>
          <p:cNvSpPr txBox="1">
            <a:spLocks/>
          </p:cNvSpPr>
          <p:nvPr/>
        </p:nvSpPr>
        <p:spPr>
          <a:xfrm>
            <a:off x="4986393" y="5049272"/>
            <a:ext cx="2219217" cy="348878"/>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Clr>
                <a:srgbClr val="00B7E6"/>
              </a:buClr>
              <a:buNone/>
              <a:tabLst>
                <a:tab pos="2675400" algn="l"/>
              </a:tabLst>
            </a:pPr>
            <a:r>
              <a:rPr lang="en-US" sz="1467" b="1" spc="147"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rPr>
              <a:t>Wikipedia</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90670" b="66583"/>
          <a:stretch/>
        </p:blipFill>
        <p:spPr>
          <a:xfrm>
            <a:off x="5751531" y="1269294"/>
            <a:ext cx="688940" cy="538961"/>
          </a:xfrm>
          <a:prstGeom prst="rect">
            <a:avLst/>
          </a:prstGeom>
        </p:spPr>
      </p:pic>
      <p:sp>
        <p:nvSpPr>
          <p:cNvPr id="9" name="Text Placeholder 3"/>
          <p:cNvSpPr txBox="1">
            <a:spLocks/>
          </p:cNvSpPr>
          <p:nvPr/>
        </p:nvSpPr>
        <p:spPr>
          <a:xfrm>
            <a:off x="4361667" y="5398150"/>
            <a:ext cx="4157607" cy="266676"/>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Clr>
                <a:srgbClr val="00B7E6"/>
              </a:buClr>
              <a:buNone/>
              <a:tabLst>
                <a:tab pos="2675400" algn="l"/>
              </a:tabLst>
            </a:pPr>
            <a:r>
              <a:rPr lang="en-US" sz="933" spc="147"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rPr>
              <a:t>https://en.wikipedia.org/wiki/Static_program_analysis</a:t>
            </a:r>
          </a:p>
        </p:txBody>
      </p:sp>
      <p:sp>
        <p:nvSpPr>
          <p:cNvPr id="15" name="TextBox 14"/>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063484323"/>
      </p:ext>
    </p:extLst>
  </p:cSld>
  <p:clrMapOvr>
    <a:masterClrMapping/>
  </p:clrMapOvr>
</p:sld>
</file>

<file path=ppt/theme/theme1.xml><?xml version="1.0" encoding="utf-8"?>
<a:theme xmlns:a="http://schemas.openxmlformats.org/drawingml/2006/main" name="Slalom">
  <a:themeElements>
    <a:clrScheme name="Custom 10">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FFFFFF"/>
      </a:hlink>
      <a:folHlink>
        <a:srgbClr val="D7EFF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lalom" id="{008A90C8-4A3A-49BD-A9D4-EE6A1EDFD34A}" vid="{61F9283A-9D1F-4196-B70B-1AEAE7BBF6AB}"/>
    </a:ext>
  </a:extLst>
</a:theme>
</file>

<file path=ppt/theme/theme2.xml><?xml version="1.0" encoding="utf-8"?>
<a:theme xmlns:a="http://schemas.openxmlformats.org/drawingml/2006/main" name="1_Slalom 2017 Template and Toolkit">
  <a:themeElements>
    <a:clrScheme name="Slalom 2016 Color Pallete">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0072C8"/>
      </a:hlink>
      <a:folHlink>
        <a:srgbClr val="F1663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ALENT" id="{42DDE431-62AA-4CFE-9B81-CB19337157E0}" vid="{4B43CFC9-863A-4E99-B289-EA56B68882E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Slalom</Template>
  <TotalTime>8391</TotalTime>
  <Words>1223</Words>
  <Application>Microsoft Office PowerPoint</Application>
  <PresentationFormat>Widescreen</PresentationFormat>
  <Paragraphs>254</Paragraphs>
  <Slides>36</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Arial</vt:lpstr>
      <vt:lpstr>Bradley Hand ITC</vt:lpstr>
      <vt:lpstr>Calibri</vt:lpstr>
      <vt:lpstr>Consolas</vt:lpstr>
      <vt:lpstr>Georgia</vt:lpstr>
      <vt:lpstr>Roboto Light</vt:lpstr>
      <vt:lpstr>Roboto Medium</vt:lpstr>
      <vt:lpstr>Segoe UI</vt:lpstr>
      <vt:lpstr>Segoe UI Black</vt:lpstr>
      <vt:lpstr>Times New Roman</vt:lpstr>
      <vt:lpstr>Wingdings</vt:lpstr>
      <vt:lpstr>Slalom</vt:lpstr>
      <vt:lpstr>1_Slalom 2017 Template and Toolkit</vt:lpstr>
      <vt:lpstr>PowerPoint Presentation</vt:lpstr>
      <vt:lpstr>Improving code quality with Static Analyzers</vt:lpstr>
      <vt:lpstr>PowerPoint Presentation</vt:lpstr>
      <vt:lpstr>PowerPoint Presentation</vt:lpstr>
      <vt:lpstr>PowerPoint Presentation</vt:lpstr>
      <vt:lpstr>Interchangable team members</vt:lpstr>
      <vt:lpstr>PowerPoint Presentation</vt:lpstr>
      <vt:lpstr>PowerPoint Presentation</vt:lpstr>
      <vt:lpstr>PowerPoint Presentation</vt:lpstr>
      <vt:lpstr>Why use</vt:lpstr>
      <vt:lpstr>Fixing   Cod   Smelts</vt:lpstr>
      <vt:lpstr>Detect security vulnerabilities</vt:lpstr>
      <vt:lpstr>Detect domain specific errors</vt:lpstr>
      <vt:lpstr>Recommend best practices</vt:lpstr>
      <vt:lpstr>Names matter</vt:lpstr>
      <vt:lpstr>Detect maintainability issues</vt:lpstr>
      <vt:lpstr>PowerPoint Presentation</vt:lpstr>
      <vt:lpstr>Tools</vt:lpstr>
      <vt:lpstr>Demo</vt:lpstr>
      <vt:lpstr>PowerPoint Presentation</vt:lpstr>
      <vt:lpstr>PowerPoint Presentation</vt:lpstr>
      <vt:lpstr>PowerPoint Presentation</vt:lpstr>
      <vt:lpstr>Configuring jsLint</vt:lpstr>
      <vt:lpstr>Adding Analyzer from Nuget</vt:lpstr>
      <vt:lpstr>SonarQube</vt:lpstr>
      <vt:lpstr>Sonar Rules</vt:lpstr>
      <vt:lpstr>Sonar improvements</vt:lpstr>
      <vt:lpstr>Detect domain specific errors</vt:lpstr>
      <vt:lpstr>Creating your own Roslyn analyzer and Code Fix</vt:lpstr>
      <vt:lpstr>Custom Diagnostic - CodeFixProvider</vt:lpstr>
      <vt:lpstr>Create ESLint rule</vt:lpstr>
      <vt:lpstr>Key Principals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code quality with Static Analyzers</dc:title>
  <dc:creator>Jim Wooley</dc:creator>
  <cp:lastModifiedBy>Jim Wooley</cp:lastModifiedBy>
  <cp:revision>53</cp:revision>
  <dcterms:created xsi:type="dcterms:W3CDTF">2017-03-05T21:15:31Z</dcterms:created>
  <dcterms:modified xsi:type="dcterms:W3CDTF">2017-03-30T15:22:08Z</dcterms:modified>
</cp:coreProperties>
</file>